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61"/>
  </p:notesMasterIdLst>
  <p:sldIdLst>
    <p:sldId id="319" r:id="rId2"/>
    <p:sldId id="314" r:id="rId3"/>
    <p:sldId id="295" r:id="rId4"/>
    <p:sldId id="260" r:id="rId5"/>
    <p:sldId id="292" r:id="rId6"/>
    <p:sldId id="302" r:id="rId7"/>
    <p:sldId id="313" r:id="rId8"/>
    <p:sldId id="317" r:id="rId9"/>
    <p:sldId id="315" r:id="rId10"/>
    <p:sldId id="316" r:id="rId11"/>
    <p:sldId id="320" r:id="rId12"/>
    <p:sldId id="321" r:id="rId13"/>
    <p:sldId id="322" r:id="rId14"/>
    <p:sldId id="323" r:id="rId15"/>
    <p:sldId id="324" r:id="rId16"/>
    <p:sldId id="288" r:id="rId17"/>
    <p:sldId id="289" r:id="rId18"/>
    <p:sldId id="291" r:id="rId19"/>
    <p:sldId id="290" r:id="rId20"/>
    <p:sldId id="303" r:id="rId21"/>
    <p:sldId id="304" r:id="rId22"/>
    <p:sldId id="325" r:id="rId23"/>
    <p:sldId id="326" r:id="rId24"/>
    <p:sldId id="327" r:id="rId25"/>
    <p:sldId id="328" r:id="rId26"/>
    <p:sldId id="329" r:id="rId27"/>
    <p:sldId id="330" r:id="rId28"/>
    <p:sldId id="331" r:id="rId29"/>
    <p:sldId id="332" r:id="rId30"/>
    <p:sldId id="333" r:id="rId31"/>
    <p:sldId id="334" r:id="rId32"/>
    <p:sldId id="335" r:id="rId33"/>
    <p:sldId id="336" r:id="rId34"/>
    <p:sldId id="337" r:id="rId35"/>
    <p:sldId id="338" r:id="rId36"/>
    <p:sldId id="339" r:id="rId37"/>
    <p:sldId id="340" r:id="rId38"/>
    <p:sldId id="341" r:id="rId39"/>
    <p:sldId id="342" r:id="rId40"/>
    <p:sldId id="343" r:id="rId41"/>
    <p:sldId id="344" r:id="rId42"/>
    <p:sldId id="345" r:id="rId43"/>
    <p:sldId id="346" r:id="rId44"/>
    <p:sldId id="347" r:id="rId45"/>
    <p:sldId id="348" r:id="rId46"/>
    <p:sldId id="349" r:id="rId47"/>
    <p:sldId id="350" r:id="rId48"/>
    <p:sldId id="351" r:id="rId49"/>
    <p:sldId id="352" r:id="rId50"/>
    <p:sldId id="353" r:id="rId51"/>
    <p:sldId id="354" r:id="rId52"/>
    <p:sldId id="355" r:id="rId53"/>
    <p:sldId id="356" r:id="rId54"/>
    <p:sldId id="357" r:id="rId55"/>
    <p:sldId id="358" r:id="rId56"/>
    <p:sldId id="359" r:id="rId57"/>
    <p:sldId id="360" r:id="rId58"/>
    <p:sldId id="361" r:id="rId59"/>
    <p:sldId id="362" r:id="rId60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A30C"/>
    <a:srgbClr val="969696"/>
    <a:srgbClr val="8DC63F"/>
    <a:srgbClr val="CCFFFF"/>
    <a:srgbClr val="0E76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man Ontiyuelo" userId="294a0cb2f718daf6" providerId="LiveId" clId="{6D4F23BA-869A-4B5A-8592-FD0B2BC12BC7}"/>
    <pc:docChg chg="custSel modSld">
      <pc:chgData name="Roman Ontiyuelo" userId="294a0cb2f718daf6" providerId="LiveId" clId="{6D4F23BA-869A-4B5A-8592-FD0B2BC12BC7}" dt="2024-09-11T07:49:03.558" v="184" actId="20577"/>
      <pc:docMkLst>
        <pc:docMk/>
      </pc:docMkLst>
      <pc:sldChg chg="addSp delSp modSp mod">
        <pc:chgData name="Roman Ontiyuelo" userId="294a0cb2f718daf6" providerId="LiveId" clId="{6D4F23BA-869A-4B5A-8592-FD0B2BC12BC7}" dt="2024-09-11T07:45:03.508" v="96" actId="20577"/>
        <pc:sldMkLst>
          <pc:docMk/>
          <pc:sldMk cId="4149853031" sldId="260"/>
        </pc:sldMkLst>
        <pc:spChg chg="add mod">
          <ac:chgData name="Roman Ontiyuelo" userId="294a0cb2f718daf6" providerId="LiveId" clId="{6D4F23BA-869A-4B5A-8592-FD0B2BC12BC7}" dt="2024-09-11T07:45:03.508" v="96" actId="20577"/>
          <ac:spMkLst>
            <pc:docMk/>
            <pc:sldMk cId="4149853031" sldId="260"/>
            <ac:spMk id="2" creationId="{8E8D12FF-4C4A-1D3C-CA32-9A59C72DB930}"/>
          </ac:spMkLst>
        </pc:spChg>
        <pc:picChg chg="del">
          <ac:chgData name="Roman Ontiyuelo" userId="294a0cb2f718daf6" providerId="LiveId" clId="{6D4F23BA-869A-4B5A-8592-FD0B2BC12BC7}" dt="2024-09-11T07:39:42.005" v="7" actId="478"/>
          <ac:picMkLst>
            <pc:docMk/>
            <pc:sldMk cId="4149853031" sldId="260"/>
            <ac:picMk id="6" creationId="{E09D2EE7-61A4-4C90-B827-04A0F20FDD34}"/>
          </ac:picMkLst>
        </pc:picChg>
      </pc:sldChg>
      <pc:sldChg chg="addSp delSp modSp mod">
        <pc:chgData name="Roman Ontiyuelo" userId="294a0cb2f718daf6" providerId="LiveId" clId="{6D4F23BA-869A-4B5A-8592-FD0B2BC12BC7}" dt="2024-09-11T07:45:40.804" v="108" actId="20577"/>
        <pc:sldMkLst>
          <pc:docMk/>
          <pc:sldMk cId="1047676856" sldId="288"/>
        </pc:sldMkLst>
        <pc:spChg chg="add mod">
          <ac:chgData name="Roman Ontiyuelo" userId="294a0cb2f718daf6" providerId="LiveId" clId="{6D4F23BA-869A-4B5A-8592-FD0B2BC12BC7}" dt="2024-09-11T07:45:40.804" v="108" actId="20577"/>
          <ac:spMkLst>
            <pc:docMk/>
            <pc:sldMk cId="1047676856" sldId="288"/>
            <ac:spMk id="2" creationId="{F3FAE2AD-2B5D-B2F6-A456-5C4FFAF60B42}"/>
          </ac:spMkLst>
        </pc:spChg>
        <pc:picChg chg="del">
          <ac:chgData name="Roman Ontiyuelo" userId="294a0cb2f718daf6" providerId="LiveId" clId="{6D4F23BA-869A-4B5A-8592-FD0B2BC12BC7}" dt="2024-09-11T07:41:53.956" v="32" actId="478"/>
          <ac:picMkLst>
            <pc:docMk/>
            <pc:sldMk cId="1047676856" sldId="288"/>
            <ac:picMk id="4" creationId="{0468FCF1-FECC-4903-98A3-3876C924C291}"/>
          </ac:picMkLst>
        </pc:picChg>
      </pc:sldChg>
      <pc:sldChg chg="addSp delSp modSp mod">
        <pc:chgData name="Roman Ontiyuelo" userId="294a0cb2f718daf6" providerId="LiveId" clId="{6D4F23BA-869A-4B5A-8592-FD0B2BC12BC7}" dt="2024-09-11T07:45:43.427" v="109" actId="20577"/>
        <pc:sldMkLst>
          <pc:docMk/>
          <pc:sldMk cId="1063941652" sldId="289"/>
        </pc:sldMkLst>
        <pc:spChg chg="add mod">
          <ac:chgData name="Roman Ontiyuelo" userId="294a0cb2f718daf6" providerId="LiveId" clId="{6D4F23BA-869A-4B5A-8592-FD0B2BC12BC7}" dt="2024-09-11T07:45:43.427" v="109" actId="20577"/>
          <ac:spMkLst>
            <pc:docMk/>
            <pc:sldMk cId="1063941652" sldId="289"/>
            <ac:spMk id="6" creationId="{9C6D3342-43CC-E200-CECA-7CD82332F12A}"/>
          </ac:spMkLst>
        </pc:spChg>
        <pc:picChg chg="del">
          <ac:chgData name="Roman Ontiyuelo" userId="294a0cb2f718daf6" providerId="LiveId" clId="{6D4F23BA-869A-4B5A-8592-FD0B2BC12BC7}" dt="2024-09-11T07:41:59.797" v="34" actId="478"/>
          <ac:picMkLst>
            <pc:docMk/>
            <pc:sldMk cId="1063941652" sldId="289"/>
            <ac:picMk id="3" creationId="{FA3D785D-38F4-4092-B047-4DEACE1531FC}"/>
          </ac:picMkLst>
        </pc:picChg>
      </pc:sldChg>
      <pc:sldChg chg="addSp delSp modSp mod">
        <pc:chgData name="Roman Ontiyuelo" userId="294a0cb2f718daf6" providerId="LiveId" clId="{6D4F23BA-869A-4B5A-8592-FD0B2BC12BC7}" dt="2024-09-11T07:45:48.741" v="111" actId="20577"/>
        <pc:sldMkLst>
          <pc:docMk/>
          <pc:sldMk cId="3010875759" sldId="290"/>
        </pc:sldMkLst>
        <pc:spChg chg="add mod">
          <ac:chgData name="Roman Ontiyuelo" userId="294a0cb2f718daf6" providerId="LiveId" clId="{6D4F23BA-869A-4B5A-8592-FD0B2BC12BC7}" dt="2024-09-11T07:45:48.741" v="111" actId="20577"/>
          <ac:spMkLst>
            <pc:docMk/>
            <pc:sldMk cId="3010875759" sldId="290"/>
            <ac:spMk id="6" creationId="{32A81D3B-412C-F356-DDCB-8BD2AE8B4213}"/>
          </ac:spMkLst>
        </pc:spChg>
        <pc:picChg chg="del">
          <ac:chgData name="Roman Ontiyuelo" userId="294a0cb2f718daf6" providerId="LiveId" clId="{6D4F23BA-869A-4B5A-8592-FD0B2BC12BC7}" dt="2024-09-11T07:42:11.172" v="38" actId="478"/>
          <ac:picMkLst>
            <pc:docMk/>
            <pc:sldMk cId="3010875759" sldId="290"/>
            <ac:picMk id="3" creationId="{753FEACA-DAA9-458A-B62B-1C7834D19E92}"/>
          </ac:picMkLst>
        </pc:picChg>
      </pc:sldChg>
      <pc:sldChg chg="addSp delSp modSp mod">
        <pc:chgData name="Roman Ontiyuelo" userId="294a0cb2f718daf6" providerId="LiveId" clId="{6D4F23BA-869A-4B5A-8592-FD0B2BC12BC7}" dt="2024-09-11T07:45:46.051" v="110" actId="20577"/>
        <pc:sldMkLst>
          <pc:docMk/>
          <pc:sldMk cId="2535766888" sldId="291"/>
        </pc:sldMkLst>
        <pc:spChg chg="add mod">
          <ac:chgData name="Roman Ontiyuelo" userId="294a0cb2f718daf6" providerId="LiveId" clId="{6D4F23BA-869A-4B5A-8592-FD0B2BC12BC7}" dt="2024-09-11T07:45:46.051" v="110" actId="20577"/>
          <ac:spMkLst>
            <pc:docMk/>
            <pc:sldMk cId="2535766888" sldId="291"/>
            <ac:spMk id="6" creationId="{17E95D83-FB7D-B24A-E84A-8F7643C24329}"/>
          </ac:spMkLst>
        </pc:spChg>
        <pc:picChg chg="del">
          <ac:chgData name="Roman Ontiyuelo" userId="294a0cb2f718daf6" providerId="LiveId" clId="{6D4F23BA-869A-4B5A-8592-FD0B2BC12BC7}" dt="2024-09-11T07:42:06.230" v="36" actId="478"/>
          <ac:picMkLst>
            <pc:docMk/>
            <pc:sldMk cId="2535766888" sldId="291"/>
            <ac:picMk id="3" creationId="{93E5B55F-2C99-4E45-94E9-A945E5B93F61}"/>
          </ac:picMkLst>
        </pc:picChg>
      </pc:sldChg>
      <pc:sldChg chg="addSp delSp modSp mod">
        <pc:chgData name="Roman Ontiyuelo" userId="294a0cb2f718daf6" providerId="LiveId" clId="{6D4F23BA-869A-4B5A-8592-FD0B2BC12BC7}" dt="2024-09-11T07:45:06.339" v="97" actId="20577"/>
        <pc:sldMkLst>
          <pc:docMk/>
          <pc:sldMk cId="2435663689" sldId="292"/>
        </pc:sldMkLst>
        <pc:spChg chg="add mod">
          <ac:chgData name="Roman Ontiyuelo" userId="294a0cb2f718daf6" providerId="LiveId" clId="{6D4F23BA-869A-4B5A-8592-FD0B2BC12BC7}" dt="2024-09-11T07:45:06.339" v="97" actId="20577"/>
          <ac:spMkLst>
            <pc:docMk/>
            <pc:sldMk cId="2435663689" sldId="292"/>
            <ac:spMk id="6" creationId="{756A06C0-7FF4-9CD7-69EA-E2C12FE465FC}"/>
          </ac:spMkLst>
        </pc:spChg>
        <pc:picChg chg="del">
          <ac:chgData name="Roman Ontiyuelo" userId="294a0cb2f718daf6" providerId="LiveId" clId="{6D4F23BA-869A-4B5A-8592-FD0B2BC12BC7}" dt="2024-09-11T07:39:56.902" v="9" actId="478"/>
          <ac:picMkLst>
            <pc:docMk/>
            <pc:sldMk cId="2435663689" sldId="292"/>
            <ac:picMk id="3" creationId="{63CCD824-EBCD-4A12-B85F-51A71B51551E}"/>
          </ac:picMkLst>
        </pc:picChg>
      </pc:sldChg>
      <pc:sldChg chg="addSp delSp modSp mod">
        <pc:chgData name="Roman Ontiyuelo" userId="294a0cb2f718daf6" providerId="LiveId" clId="{6D4F23BA-869A-4B5A-8592-FD0B2BC12BC7}" dt="2024-09-11T07:45:00.499" v="95" actId="20577"/>
        <pc:sldMkLst>
          <pc:docMk/>
          <pc:sldMk cId="1752544059" sldId="295"/>
        </pc:sldMkLst>
        <pc:spChg chg="add mod">
          <ac:chgData name="Roman Ontiyuelo" userId="294a0cb2f718daf6" providerId="LiveId" clId="{6D4F23BA-869A-4B5A-8592-FD0B2BC12BC7}" dt="2024-09-11T07:45:00.499" v="95" actId="20577"/>
          <ac:spMkLst>
            <pc:docMk/>
            <pc:sldMk cId="1752544059" sldId="295"/>
            <ac:spMk id="4" creationId="{BB393E60-E167-5C59-FFFD-59F5B83AFCB8}"/>
          </ac:spMkLst>
        </pc:spChg>
        <pc:picChg chg="del">
          <ac:chgData name="Roman Ontiyuelo" userId="294a0cb2f718daf6" providerId="LiveId" clId="{6D4F23BA-869A-4B5A-8592-FD0B2BC12BC7}" dt="2024-09-11T07:38:49.414" v="0" actId="478"/>
          <ac:picMkLst>
            <pc:docMk/>
            <pc:sldMk cId="1752544059" sldId="295"/>
            <ac:picMk id="10" creationId="{D829357D-5F9B-4926-9F9C-5C27AF4E6692}"/>
          </ac:picMkLst>
        </pc:picChg>
      </pc:sldChg>
      <pc:sldChg chg="addSp delSp modSp mod">
        <pc:chgData name="Roman Ontiyuelo" userId="294a0cb2f718daf6" providerId="LiveId" clId="{6D4F23BA-869A-4B5A-8592-FD0B2BC12BC7}" dt="2024-09-11T07:45:09.348" v="98" actId="20577"/>
        <pc:sldMkLst>
          <pc:docMk/>
          <pc:sldMk cId="4034519587" sldId="302"/>
        </pc:sldMkLst>
        <pc:spChg chg="add mod">
          <ac:chgData name="Roman Ontiyuelo" userId="294a0cb2f718daf6" providerId="LiveId" clId="{6D4F23BA-869A-4B5A-8592-FD0B2BC12BC7}" dt="2024-09-11T07:45:09.348" v="98" actId="20577"/>
          <ac:spMkLst>
            <pc:docMk/>
            <pc:sldMk cId="4034519587" sldId="302"/>
            <ac:spMk id="2" creationId="{7E4C5C33-E9B3-0F4E-108C-ECA45ED2FFE6}"/>
          </ac:spMkLst>
        </pc:spChg>
        <pc:picChg chg="del">
          <ac:chgData name="Roman Ontiyuelo" userId="294a0cb2f718daf6" providerId="LiveId" clId="{6D4F23BA-869A-4B5A-8592-FD0B2BC12BC7}" dt="2024-09-11T07:40:31.764" v="11" actId="478"/>
          <ac:picMkLst>
            <pc:docMk/>
            <pc:sldMk cId="4034519587" sldId="302"/>
            <ac:picMk id="4" creationId="{1C52A976-1950-4C1A-9315-83D177C77A38}"/>
          </ac:picMkLst>
        </pc:picChg>
      </pc:sldChg>
      <pc:sldChg chg="addSp delSp modSp mod">
        <pc:chgData name="Roman Ontiyuelo" userId="294a0cb2f718daf6" providerId="LiveId" clId="{6D4F23BA-869A-4B5A-8592-FD0B2BC12BC7}" dt="2024-09-11T07:45:51.747" v="112" actId="20577"/>
        <pc:sldMkLst>
          <pc:docMk/>
          <pc:sldMk cId="576358304" sldId="303"/>
        </pc:sldMkLst>
        <pc:spChg chg="add mod">
          <ac:chgData name="Roman Ontiyuelo" userId="294a0cb2f718daf6" providerId="LiveId" clId="{6D4F23BA-869A-4B5A-8592-FD0B2BC12BC7}" dt="2024-09-11T07:45:51.747" v="112" actId="20577"/>
          <ac:spMkLst>
            <pc:docMk/>
            <pc:sldMk cId="576358304" sldId="303"/>
            <ac:spMk id="2" creationId="{5A644BD2-F3E3-A8A7-985D-55347A901EF4}"/>
          </ac:spMkLst>
        </pc:spChg>
        <pc:picChg chg="del">
          <ac:chgData name="Roman Ontiyuelo" userId="294a0cb2f718daf6" providerId="LiveId" clId="{6D4F23BA-869A-4B5A-8592-FD0B2BC12BC7}" dt="2024-09-11T07:42:19.893" v="40" actId="478"/>
          <ac:picMkLst>
            <pc:docMk/>
            <pc:sldMk cId="576358304" sldId="303"/>
            <ac:picMk id="4" creationId="{3B149623-0C24-452F-8F45-FB147CDFBD09}"/>
          </ac:picMkLst>
        </pc:picChg>
      </pc:sldChg>
      <pc:sldChg chg="addSp delSp modSp mod">
        <pc:chgData name="Roman Ontiyuelo" userId="294a0cb2f718daf6" providerId="LiveId" clId="{6D4F23BA-869A-4B5A-8592-FD0B2BC12BC7}" dt="2024-09-11T07:45:54.547" v="113" actId="20577"/>
        <pc:sldMkLst>
          <pc:docMk/>
          <pc:sldMk cId="1016078320" sldId="304"/>
        </pc:sldMkLst>
        <pc:spChg chg="add mod">
          <ac:chgData name="Roman Ontiyuelo" userId="294a0cb2f718daf6" providerId="LiveId" clId="{6D4F23BA-869A-4B5A-8592-FD0B2BC12BC7}" dt="2024-09-11T07:45:54.547" v="113" actId="20577"/>
          <ac:spMkLst>
            <pc:docMk/>
            <pc:sldMk cId="1016078320" sldId="304"/>
            <ac:spMk id="2" creationId="{510FF791-EEC8-342C-236A-5C31DEB9A7CB}"/>
          </ac:spMkLst>
        </pc:spChg>
        <pc:picChg chg="del">
          <ac:chgData name="Roman Ontiyuelo" userId="294a0cb2f718daf6" providerId="LiveId" clId="{6D4F23BA-869A-4B5A-8592-FD0B2BC12BC7}" dt="2024-09-11T07:42:24.036" v="42" actId="478"/>
          <ac:picMkLst>
            <pc:docMk/>
            <pc:sldMk cId="1016078320" sldId="304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5:12.069" v="99" actId="20577"/>
        <pc:sldMkLst>
          <pc:docMk/>
          <pc:sldMk cId="1347809570" sldId="313"/>
        </pc:sldMkLst>
        <pc:spChg chg="add mod">
          <ac:chgData name="Roman Ontiyuelo" userId="294a0cb2f718daf6" providerId="LiveId" clId="{6D4F23BA-869A-4B5A-8592-FD0B2BC12BC7}" dt="2024-09-11T07:45:12.069" v="99" actId="20577"/>
          <ac:spMkLst>
            <pc:docMk/>
            <pc:sldMk cId="1347809570" sldId="313"/>
            <ac:spMk id="2" creationId="{FA488B8B-4B28-8BD9-4000-D4DF964978C5}"/>
          </ac:spMkLst>
        </pc:spChg>
        <pc:picChg chg="del">
          <ac:chgData name="Roman Ontiyuelo" userId="294a0cb2f718daf6" providerId="LiveId" clId="{6D4F23BA-869A-4B5A-8592-FD0B2BC12BC7}" dt="2024-09-11T07:40:39.203" v="13" actId="478"/>
          <ac:picMkLst>
            <pc:docMk/>
            <pc:sldMk cId="1347809570" sldId="313"/>
            <ac:picMk id="3" creationId="{18A40A35-8C04-4C85-BF10-33F82DAD5A98}"/>
          </ac:picMkLst>
        </pc:picChg>
      </pc:sldChg>
      <pc:sldChg chg="addSp delSp modSp mod">
        <pc:chgData name="Roman Ontiyuelo" userId="294a0cb2f718daf6" providerId="LiveId" clId="{6D4F23BA-869A-4B5A-8592-FD0B2BC12BC7}" dt="2024-09-11T07:44:57.364" v="94" actId="20577"/>
        <pc:sldMkLst>
          <pc:docMk/>
          <pc:sldMk cId="1987634214" sldId="314"/>
        </pc:sldMkLst>
        <pc:spChg chg="add mod">
          <ac:chgData name="Roman Ontiyuelo" userId="294a0cb2f718daf6" providerId="LiveId" clId="{6D4F23BA-869A-4B5A-8592-FD0B2BC12BC7}" dt="2024-09-11T07:44:57.364" v="94" actId="20577"/>
          <ac:spMkLst>
            <pc:docMk/>
            <pc:sldMk cId="1987634214" sldId="314"/>
            <ac:spMk id="6" creationId="{4EAF803B-AA94-B1AE-AF64-70DDB3456686}"/>
          </ac:spMkLst>
        </pc:spChg>
        <pc:picChg chg="del mod">
          <ac:chgData name="Roman Ontiyuelo" userId="294a0cb2f718daf6" providerId="LiveId" clId="{6D4F23BA-869A-4B5A-8592-FD0B2BC12BC7}" dt="2024-09-11T07:39:35.251" v="5" actId="478"/>
          <ac:picMkLst>
            <pc:docMk/>
            <pc:sldMk cId="1987634214" sldId="314"/>
            <ac:picMk id="4" creationId="{642C86F8-6BEC-481B-A596-36744C3DC326}"/>
          </ac:picMkLst>
        </pc:picChg>
      </pc:sldChg>
      <pc:sldChg chg="addSp delSp modSp mod">
        <pc:chgData name="Roman Ontiyuelo" userId="294a0cb2f718daf6" providerId="LiveId" clId="{6D4F23BA-869A-4B5A-8592-FD0B2BC12BC7}" dt="2024-09-11T07:45:17.812" v="101" actId="20577"/>
        <pc:sldMkLst>
          <pc:docMk/>
          <pc:sldMk cId="1584045167" sldId="315"/>
        </pc:sldMkLst>
        <pc:spChg chg="add mod">
          <ac:chgData name="Roman Ontiyuelo" userId="294a0cb2f718daf6" providerId="LiveId" clId="{6D4F23BA-869A-4B5A-8592-FD0B2BC12BC7}" dt="2024-09-11T07:45:17.812" v="101" actId="20577"/>
          <ac:spMkLst>
            <pc:docMk/>
            <pc:sldMk cId="1584045167" sldId="315"/>
            <ac:spMk id="6" creationId="{87650864-5083-7AFD-DD7B-EF5A0A658785}"/>
          </ac:spMkLst>
        </pc:spChg>
        <pc:picChg chg="del">
          <ac:chgData name="Roman Ontiyuelo" userId="294a0cb2f718daf6" providerId="LiveId" clId="{6D4F23BA-869A-4B5A-8592-FD0B2BC12BC7}" dt="2024-09-11T07:40:50.675" v="17" actId="478"/>
          <ac:picMkLst>
            <pc:docMk/>
            <pc:sldMk cId="1584045167" sldId="315"/>
            <ac:picMk id="3" creationId="{A0FE07E9-5492-4528-BA5F-1F6BFAFB68D7}"/>
          </ac:picMkLst>
        </pc:picChg>
      </pc:sldChg>
      <pc:sldChg chg="addSp delSp modSp mod">
        <pc:chgData name="Roman Ontiyuelo" userId="294a0cb2f718daf6" providerId="LiveId" clId="{6D4F23BA-869A-4B5A-8592-FD0B2BC12BC7}" dt="2024-09-11T07:45:21.939" v="102" actId="20577"/>
        <pc:sldMkLst>
          <pc:docMk/>
          <pc:sldMk cId="1765144392" sldId="316"/>
        </pc:sldMkLst>
        <pc:spChg chg="add mod">
          <ac:chgData name="Roman Ontiyuelo" userId="294a0cb2f718daf6" providerId="LiveId" clId="{6D4F23BA-869A-4B5A-8592-FD0B2BC12BC7}" dt="2024-09-11T07:45:21.939" v="102" actId="20577"/>
          <ac:spMkLst>
            <pc:docMk/>
            <pc:sldMk cId="1765144392" sldId="316"/>
            <ac:spMk id="6" creationId="{B27F8F0C-11D4-5C6E-F6C4-7AEDC9C1DB23}"/>
          </ac:spMkLst>
        </pc:spChg>
        <pc:picChg chg="del">
          <ac:chgData name="Roman Ontiyuelo" userId="294a0cb2f718daf6" providerId="LiveId" clId="{6D4F23BA-869A-4B5A-8592-FD0B2BC12BC7}" dt="2024-09-11T07:40:59.956" v="19" actId="478"/>
          <ac:picMkLst>
            <pc:docMk/>
            <pc:sldMk cId="1765144392" sldId="316"/>
            <ac:picMk id="3" creationId="{34FB48AF-C63A-4616-914E-E9B63DCD2CF9}"/>
          </ac:picMkLst>
        </pc:picChg>
      </pc:sldChg>
      <pc:sldChg chg="addSp delSp modSp mod">
        <pc:chgData name="Roman Ontiyuelo" userId="294a0cb2f718daf6" providerId="LiveId" clId="{6D4F23BA-869A-4B5A-8592-FD0B2BC12BC7}" dt="2024-09-11T07:45:14.916" v="100" actId="20577"/>
        <pc:sldMkLst>
          <pc:docMk/>
          <pc:sldMk cId="795272371" sldId="317"/>
        </pc:sldMkLst>
        <pc:spChg chg="add mod">
          <ac:chgData name="Roman Ontiyuelo" userId="294a0cb2f718daf6" providerId="LiveId" clId="{6D4F23BA-869A-4B5A-8592-FD0B2BC12BC7}" dt="2024-09-11T07:45:14.916" v="100" actId="20577"/>
          <ac:spMkLst>
            <pc:docMk/>
            <pc:sldMk cId="795272371" sldId="317"/>
            <ac:spMk id="6" creationId="{0BE2EA97-E8B3-52D2-F7A4-60FDFB3C17DF}"/>
          </ac:spMkLst>
        </pc:spChg>
        <pc:picChg chg="del">
          <ac:chgData name="Roman Ontiyuelo" userId="294a0cb2f718daf6" providerId="LiveId" clId="{6D4F23BA-869A-4B5A-8592-FD0B2BC12BC7}" dt="2024-09-11T07:40:45.413" v="15" actId="478"/>
          <ac:picMkLst>
            <pc:docMk/>
            <pc:sldMk cId="795272371" sldId="317"/>
            <ac:picMk id="3" creationId="{48D80B1A-9D2D-4CE8-AF6B-E866AF8663B4}"/>
          </ac:picMkLst>
        </pc:picChg>
      </pc:sldChg>
      <pc:sldChg chg="addSp delSp modSp mod">
        <pc:chgData name="Roman Ontiyuelo" userId="294a0cb2f718daf6" providerId="LiveId" clId="{6D4F23BA-869A-4B5A-8592-FD0B2BC12BC7}" dt="2024-09-11T07:44:53.863" v="93" actId="20577"/>
        <pc:sldMkLst>
          <pc:docMk/>
          <pc:sldMk cId="3910494155" sldId="319"/>
        </pc:sldMkLst>
        <pc:spChg chg="add mod">
          <ac:chgData name="Roman Ontiyuelo" userId="294a0cb2f718daf6" providerId="LiveId" clId="{6D4F23BA-869A-4B5A-8592-FD0B2BC12BC7}" dt="2024-09-11T07:44:53.863" v="93" actId="20577"/>
          <ac:spMkLst>
            <pc:docMk/>
            <pc:sldMk cId="3910494155" sldId="319"/>
            <ac:spMk id="5" creationId="{BFE9B3AC-E0D7-D27A-CBAE-9F58B13CEB05}"/>
          </ac:spMkLst>
        </pc:spChg>
        <pc:picChg chg="del">
          <ac:chgData name="Roman Ontiyuelo" userId="294a0cb2f718daf6" providerId="LiveId" clId="{6D4F23BA-869A-4B5A-8592-FD0B2BC12BC7}" dt="2024-09-11T07:44:49.780" v="91" actId="478"/>
          <ac:picMkLst>
            <pc:docMk/>
            <pc:sldMk cId="3910494155" sldId="319"/>
            <ac:picMk id="3" creationId="{A4027891-9EAF-4B53-A942-2384B4116D0D}"/>
          </ac:picMkLst>
        </pc:picChg>
      </pc:sldChg>
      <pc:sldChg chg="addSp delSp modSp mod">
        <pc:chgData name="Roman Ontiyuelo" userId="294a0cb2f718daf6" providerId="LiveId" clId="{6D4F23BA-869A-4B5A-8592-FD0B2BC12BC7}" dt="2024-09-11T07:45:24.676" v="103" actId="20577"/>
        <pc:sldMkLst>
          <pc:docMk/>
          <pc:sldMk cId="2721830585" sldId="320"/>
        </pc:sldMkLst>
        <pc:spChg chg="add mod">
          <ac:chgData name="Roman Ontiyuelo" userId="294a0cb2f718daf6" providerId="LiveId" clId="{6D4F23BA-869A-4B5A-8592-FD0B2BC12BC7}" dt="2024-09-11T07:45:24.676" v="103" actId="20577"/>
          <ac:spMkLst>
            <pc:docMk/>
            <pc:sldMk cId="2721830585" sldId="320"/>
            <ac:spMk id="6" creationId="{C9240CEB-4D90-F20B-B8F4-DF2AA305DCC7}"/>
          </ac:spMkLst>
        </pc:spChg>
        <pc:picChg chg="del">
          <ac:chgData name="Roman Ontiyuelo" userId="294a0cb2f718daf6" providerId="LiveId" clId="{6D4F23BA-869A-4B5A-8592-FD0B2BC12BC7}" dt="2024-09-11T07:41:05.076" v="21" actId="478"/>
          <ac:picMkLst>
            <pc:docMk/>
            <pc:sldMk cId="2721830585" sldId="320"/>
            <ac:picMk id="3" creationId="{7EB1CC36-7494-430C-9A2A-4F6C6C0F85E7}"/>
          </ac:picMkLst>
        </pc:picChg>
      </pc:sldChg>
      <pc:sldChg chg="addSp delSp modSp mod">
        <pc:chgData name="Roman Ontiyuelo" userId="294a0cb2f718daf6" providerId="LiveId" clId="{6D4F23BA-869A-4B5A-8592-FD0B2BC12BC7}" dt="2024-09-11T07:45:27.620" v="104" actId="20577"/>
        <pc:sldMkLst>
          <pc:docMk/>
          <pc:sldMk cId="3756590175" sldId="321"/>
        </pc:sldMkLst>
        <pc:spChg chg="add mod">
          <ac:chgData name="Roman Ontiyuelo" userId="294a0cb2f718daf6" providerId="LiveId" clId="{6D4F23BA-869A-4B5A-8592-FD0B2BC12BC7}" dt="2024-09-11T07:45:27.620" v="104" actId="20577"/>
          <ac:spMkLst>
            <pc:docMk/>
            <pc:sldMk cId="3756590175" sldId="321"/>
            <ac:spMk id="6" creationId="{C3350488-8F46-4A57-66ED-03E742451F1C}"/>
          </ac:spMkLst>
        </pc:spChg>
        <pc:picChg chg="del">
          <ac:chgData name="Roman Ontiyuelo" userId="294a0cb2f718daf6" providerId="LiveId" clId="{6D4F23BA-869A-4B5A-8592-FD0B2BC12BC7}" dt="2024-09-11T07:41:10.293" v="23" actId="478"/>
          <ac:picMkLst>
            <pc:docMk/>
            <pc:sldMk cId="3756590175" sldId="321"/>
            <ac:picMk id="4" creationId="{B331D493-BA1E-4A2C-B633-7738582A6B1E}"/>
          </ac:picMkLst>
        </pc:picChg>
        <pc:cxnChg chg="mod">
          <ac:chgData name="Roman Ontiyuelo" userId="294a0cb2f718daf6" providerId="LiveId" clId="{6D4F23BA-869A-4B5A-8592-FD0B2BC12BC7}" dt="2024-09-11T07:41:29.282" v="25" actId="208"/>
          <ac:cxnSpMkLst>
            <pc:docMk/>
            <pc:sldMk cId="3756590175" sldId="321"/>
            <ac:cxnSpMk id="5" creationId="{106E49FC-36CF-4B3C-A85F-29441E47B3A6}"/>
          </ac:cxnSpMkLst>
        </pc:cxnChg>
      </pc:sldChg>
      <pc:sldChg chg="addSp delSp modSp mod">
        <pc:chgData name="Roman Ontiyuelo" userId="294a0cb2f718daf6" providerId="LiveId" clId="{6D4F23BA-869A-4B5A-8592-FD0B2BC12BC7}" dt="2024-09-11T07:45:30.356" v="105" actId="20577"/>
        <pc:sldMkLst>
          <pc:docMk/>
          <pc:sldMk cId="884768591" sldId="322"/>
        </pc:sldMkLst>
        <pc:spChg chg="add mod">
          <ac:chgData name="Roman Ontiyuelo" userId="294a0cb2f718daf6" providerId="LiveId" clId="{6D4F23BA-869A-4B5A-8592-FD0B2BC12BC7}" dt="2024-09-11T07:45:30.356" v="105" actId="20577"/>
          <ac:spMkLst>
            <pc:docMk/>
            <pc:sldMk cId="884768591" sldId="322"/>
            <ac:spMk id="6" creationId="{3974CA17-2973-C784-238C-12EE2B67CBFA}"/>
          </ac:spMkLst>
        </pc:spChg>
        <pc:picChg chg="del">
          <ac:chgData name="Roman Ontiyuelo" userId="294a0cb2f718daf6" providerId="LiveId" clId="{6D4F23BA-869A-4B5A-8592-FD0B2BC12BC7}" dt="2024-09-11T07:41:37.286" v="26" actId="478"/>
          <ac:picMkLst>
            <pc:docMk/>
            <pc:sldMk cId="884768591" sldId="322"/>
            <ac:picMk id="3" creationId="{A3F0F2EC-AD1F-4417-879E-C20451DC77AF}"/>
          </ac:picMkLst>
        </pc:picChg>
      </pc:sldChg>
      <pc:sldChg chg="addSp delSp modSp mod">
        <pc:chgData name="Roman Ontiyuelo" userId="294a0cb2f718daf6" providerId="LiveId" clId="{6D4F23BA-869A-4B5A-8592-FD0B2BC12BC7}" dt="2024-09-11T07:45:33.668" v="106" actId="20577"/>
        <pc:sldMkLst>
          <pc:docMk/>
          <pc:sldMk cId="2677132155" sldId="323"/>
        </pc:sldMkLst>
        <pc:spChg chg="add mod">
          <ac:chgData name="Roman Ontiyuelo" userId="294a0cb2f718daf6" providerId="LiveId" clId="{6D4F23BA-869A-4B5A-8592-FD0B2BC12BC7}" dt="2024-09-11T07:45:33.668" v="106" actId="20577"/>
          <ac:spMkLst>
            <pc:docMk/>
            <pc:sldMk cId="2677132155" sldId="323"/>
            <ac:spMk id="6" creationId="{5A13C77E-E743-E7B6-D592-4F5122EDB400}"/>
          </ac:spMkLst>
        </pc:spChg>
        <pc:picChg chg="del">
          <ac:chgData name="Roman Ontiyuelo" userId="294a0cb2f718daf6" providerId="LiveId" clId="{6D4F23BA-869A-4B5A-8592-FD0B2BC12BC7}" dt="2024-09-11T07:41:43.589" v="28" actId="478"/>
          <ac:picMkLst>
            <pc:docMk/>
            <pc:sldMk cId="2677132155" sldId="323"/>
            <ac:picMk id="3" creationId="{612DF99C-BC40-46FA-967B-BE9E88B3C665}"/>
          </ac:picMkLst>
        </pc:picChg>
      </pc:sldChg>
      <pc:sldChg chg="addSp delSp modSp mod">
        <pc:chgData name="Roman Ontiyuelo" userId="294a0cb2f718daf6" providerId="LiveId" clId="{6D4F23BA-869A-4B5A-8592-FD0B2BC12BC7}" dt="2024-09-11T07:45:37.844" v="107" actId="20577"/>
        <pc:sldMkLst>
          <pc:docMk/>
          <pc:sldMk cId="667493046" sldId="324"/>
        </pc:sldMkLst>
        <pc:spChg chg="add mod">
          <ac:chgData name="Roman Ontiyuelo" userId="294a0cb2f718daf6" providerId="LiveId" clId="{6D4F23BA-869A-4B5A-8592-FD0B2BC12BC7}" dt="2024-09-11T07:45:37.844" v="107" actId="20577"/>
          <ac:spMkLst>
            <pc:docMk/>
            <pc:sldMk cId="667493046" sldId="324"/>
            <ac:spMk id="6" creationId="{3F819EF9-412D-BB72-F45A-4AF481E86223}"/>
          </ac:spMkLst>
        </pc:spChg>
        <pc:picChg chg="del">
          <ac:chgData name="Roman Ontiyuelo" userId="294a0cb2f718daf6" providerId="LiveId" clId="{6D4F23BA-869A-4B5A-8592-FD0B2BC12BC7}" dt="2024-09-11T07:41:48.981" v="30" actId="478"/>
          <ac:picMkLst>
            <pc:docMk/>
            <pc:sldMk cId="667493046" sldId="324"/>
            <ac:picMk id="3" creationId="{AE7F3159-FABA-4D49-B863-646D19B8CF67}"/>
          </ac:picMkLst>
        </pc:picChg>
      </pc:sldChg>
      <pc:sldChg chg="addSp delSp modSp mod">
        <pc:chgData name="Roman Ontiyuelo" userId="294a0cb2f718daf6" providerId="LiveId" clId="{6D4F23BA-869A-4B5A-8592-FD0B2BC12BC7}" dt="2024-09-11T07:45:58.899" v="114" actId="20577"/>
        <pc:sldMkLst>
          <pc:docMk/>
          <pc:sldMk cId="2737541303" sldId="325"/>
        </pc:sldMkLst>
        <pc:spChg chg="add mod">
          <ac:chgData name="Roman Ontiyuelo" userId="294a0cb2f718daf6" providerId="LiveId" clId="{6D4F23BA-869A-4B5A-8592-FD0B2BC12BC7}" dt="2024-09-11T07:45:58.899" v="114" actId="20577"/>
          <ac:spMkLst>
            <pc:docMk/>
            <pc:sldMk cId="2737541303" sldId="325"/>
            <ac:spMk id="3" creationId="{47AD87D3-9164-1AB6-106C-AB6C9EA21446}"/>
          </ac:spMkLst>
        </pc:spChg>
        <pc:picChg chg="del">
          <ac:chgData name="Roman Ontiyuelo" userId="294a0cb2f718daf6" providerId="LiveId" clId="{6D4F23BA-869A-4B5A-8592-FD0B2BC12BC7}" dt="2024-09-11T07:42:28.932" v="44" actId="478"/>
          <ac:picMkLst>
            <pc:docMk/>
            <pc:sldMk cId="2737541303" sldId="325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07.320" v="117" actId="20577"/>
        <pc:sldMkLst>
          <pc:docMk/>
          <pc:sldMk cId="2116454803" sldId="326"/>
        </pc:sldMkLst>
        <pc:spChg chg="add mod">
          <ac:chgData name="Roman Ontiyuelo" userId="294a0cb2f718daf6" providerId="LiveId" clId="{6D4F23BA-869A-4B5A-8592-FD0B2BC12BC7}" dt="2024-09-11T07:46:07.320" v="117" actId="20577"/>
          <ac:spMkLst>
            <pc:docMk/>
            <pc:sldMk cId="2116454803" sldId="326"/>
            <ac:spMk id="2" creationId="{D518B07B-ECFE-D7A3-171B-664537793BE5}"/>
          </ac:spMkLst>
        </pc:spChg>
        <pc:picChg chg="del">
          <ac:chgData name="Roman Ontiyuelo" userId="294a0cb2f718daf6" providerId="LiveId" clId="{6D4F23BA-869A-4B5A-8592-FD0B2BC12BC7}" dt="2024-09-11T07:46:02.803" v="115" actId="478"/>
          <ac:picMkLst>
            <pc:docMk/>
            <pc:sldMk cId="2116454803" sldId="326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10.292" v="118" actId="20577"/>
        <pc:sldMkLst>
          <pc:docMk/>
          <pc:sldMk cId="2131164676" sldId="327"/>
        </pc:sldMkLst>
        <pc:spChg chg="add mod">
          <ac:chgData name="Roman Ontiyuelo" userId="294a0cb2f718daf6" providerId="LiveId" clId="{6D4F23BA-869A-4B5A-8592-FD0B2BC12BC7}" dt="2024-09-11T07:46:10.292" v="118" actId="20577"/>
          <ac:spMkLst>
            <pc:docMk/>
            <pc:sldMk cId="2131164676" sldId="327"/>
            <ac:spMk id="3" creationId="{905F570E-2AD5-59DC-C53B-97DA632E810E}"/>
          </ac:spMkLst>
        </pc:spChg>
        <pc:picChg chg="del">
          <ac:chgData name="Roman Ontiyuelo" userId="294a0cb2f718daf6" providerId="LiveId" clId="{6D4F23BA-869A-4B5A-8592-FD0B2BC12BC7}" dt="2024-09-11T07:42:33.620" v="46" actId="478"/>
          <ac:picMkLst>
            <pc:docMk/>
            <pc:sldMk cId="2131164676" sldId="327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12.660" v="119" actId="20577"/>
        <pc:sldMkLst>
          <pc:docMk/>
          <pc:sldMk cId="1716979333" sldId="328"/>
        </pc:sldMkLst>
        <pc:spChg chg="add mod">
          <ac:chgData name="Roman Ontiyuelo" userId="294a0cb2f718daf6" providerId="LiveId" clId="{6D4F23BA-869A-4B5A-8592-FD0B2BC12BC7}" dt="2024-09-11T07:46:12.660" v="119" actId="20577"/>
          <ac:spMkLst>
            <pc:docMk/>
            <pc:sldMk cId="1716979333" sldId="328"/>
            <ac:spMk id="3" creationId="{B63F1211-749B-2D26-9FFE-0AF556BFB3E0}"/>
          </ac:spMkLst>
        </pc:spChg>
        <pc:picChg chg="del">
          <ac:chgData name="Roman Ontiyuelo" userId="294a0cb2f718daf6" providerId="LiveId" clId="{6D4F23BA-869A-4B5A-8592-FD0B2BC12BC7}" dt="2024-09-11T07:42:39.205" v="48" actId="478"/>
          <ac:picMkLst>
            <pc:docMk/>
            <pc:sldMk cId="1716979333" sldId="328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14.996" v="120" actId="20577"/>
        <pc:sldMkLst>
          <pc:docMk/>
          <pc:sldMk cId="3048040536" sldId="329"/>
        </pc:sldMkLst>
        <pc:spChg chg="add mod">
          <ac:chgData name="Roman Ontiyuelo" userId="294a0cb2f718daf6" providerId="LiveId" clId="{6D4F23BA-869A-4B5A-8592-FD0B2BC12BC7}" dt="2024-09-11T07:46:14.996" v="120" actId="20577"/>
          <ac:spMkLst>
            <pc:docMk/>
            <pc:sldMk cId="3048040536" sldId="329"/>
            <ac:spMk id="3" creationId="{A6F7A842-EB64-67E4-FC12-9C74CE1AF9B6}"/>
          </ac:spMkLst>
        </pc:spChg>
        <pc:picChg chg="del">
          <ac:chgData name="Roman Ontiyuelo" userId="294a0cb2f718daf6" providerId="LiveId" clId="{6D4F23BA-869A-4B5A-8592-FD0B2BC12BC7}" dt="2024-09-11T07:42:44.566" v="50" actId="478"/>
          <ac:picMkLst>
            <pc:docMk/>
            <pc:sldMk cId="3048040536" sldId="329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17.844" v="121" actId="20577"/>
        <pc:sldMkLst>
          <pc:docMk/>
          <pc:sldMk cId="3090759217" sldId="330"/>
        </pc:sldMkLst>
        <pc:spChg chg="add mod">
          <ac:chgData name="Roman Ontiyuelo" userId="294a0cb2f718daf6" providerId="LiveId" clId="{6D4F23BA-869A-4B5A-8592-FD0B2BC12BC7}" dt="2024-09-11T07:46:17.844" v="121" actId="20577"/>
          <ac:spMkLst>
            <pc:docMk/>
            <pc:sldMk cId="3090759217" sldId="330"/>
            <ac:spMk id="3" creationId="{57B6A7F7-3D6C-1349-995C-3C412EC41940}"/>
          </ac:spMkLst>
        </pc:spChg>
        <pc:picChg chg="del">
          <ac:chgData name="Roman Ontiyuelo" userId="294a0cb2f718daf6" providerId="LiveId" clId="{6D4F23BA-869A-4B5A-8592-FD0B2BC12BC7}" dt="2024-09-11T07:42:49.541" v="52" actId="478"/>
          <ac:picMkLst>
            <pc:docMk/>
            <pc:sldMk cId="3090759217" sldId="330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20.420" v="122" actId="20577"/>
        <pc:sldMkLst>
          <pc:docMk/>
          <pc:sldMk cId="958572322" sldId="331"/>
        </pc:sldMkLst>
        <pc:spChg chg="add mod">
          <ac:chgData name="Roman Ontiyuelo" userId="294a0cb2f718daf6" providerId="LiveId" clId="{6D4F23BA-869A-4B5A-8592-FD0B2BC12BC7}" dt="2024-09-11T07:46:20.420" v="122" actId="20577"/>
          <ac:spMkLst>
            <pc:docMk/>
            <pc:sldMk cId="958572322" sldId="331"/>
            <ac:spMk id="3" creationId="{724248D7-8139-E3BE-06C1-088A663DFDE7}"/>
          </ac:spMkLst>
        </pc:spChg>
        <pc:picChg chg="del">
          <ac:chgData name="Roman Ontiyuelo" userId="294a0cb2f718daf6" providerId="LiveId" clId="{6D4F23BA-869A-4B5A-8592-FD0B2BC12BC7}" dt="2024-09-11T07:42:57.316" v="54" actId="478"/>
          <ac:picMkLst>
            <pc:docMk/>
            <pc:sldMk cId="958572322" sldId="331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23.060" v="123" actId="20577"/>
        <pc:sldMkLst>
          <pc:docMk/>
          <pc:sldMk cId="2493199905" sldId="332"/>
        </pc:sldMkLst>
        <pc:spChg chg="add mod">
          <ac:chgData name="Roman Ontiyuelo" userId="294a0cb2f718daf6" providerId="LiveId" clId="{6D4F23BA-869A-4B5A-8592-FD0B2BC12BC7}" dt="2024-09-11T07:46:23.060" v="123" actId="20577"/>
          <ac:spMkLst>
            <pc:docMk/>
            <pc:sldMk cId="2493199905" sldId="332"/>
            <ac:spMk id="3" creationId="{2028BD28-D1C0-F45B-1D63-F48912612F55}"/>
          </ac:spMkLst>
        </pc:spChg>
        <pc:picChg chg="del">
          <ac:chgData name="Roman Ontiyuelo" userId="294a0cb2f718daf6" providerId="LiveId" clId="{6D4F23BA-869A-4B5A-8592-FD0B2BC12BC7}" dt="2024-09-11T07:43:01.733" v="56" actId="478"/>
          <ac:picMkLst>
            <pc:docMk/>
            <pc:sldMk cId="2493199905" sldId="332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25.443" v="124" actId="20577"/>
        <pc:sldMkLst>
          <pc:docMk/>
          <pc:sldMk cId="3143052531" sldId="333"/>
        </pc:sldMkLst>
        <pc:spChg chg="add mod">
          <ac:chgData name="Roman Ontiyuelo" userId="294a0cb2f718daf6" providerId="LiveId" clId="{6D4F23BA-869A-4B5A-8592-FD0B2BC12BC7}" dt="2024-09-11T07:46:25.443" v="124" actId="20577"/>
          <ac:spMkLst>
            <pc:docMk/>
            <pc:sldMk cId="3143052531" sldId="333"/>
            <ac:spMk id="3" creationId="{05CA12CC-B051-86E8-0A17-D2441A393B3A}"/>
          </ac:spMkLst>
        </pc:spChg>
        <pc:picChg chg="del">
          <ac:chgData name="Roman Ontiyuelo" userId="294a0cb2f718daf6" providerId="LiveId" clId="{6D4F23BA-869A-4B5A-8592-FD0B2BC12BC7}" dt="2024-09-11T07:43:07.092" v="58" actId="478"/>
          <ac:picMkLst>
            <pc:docMk/>
            <pc:sldMk cId="3143052531" sldId="333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28.212" v="125" actId="20577"/>
        <pc:sldMkLst>
          <pc:docMk/>
          <pc:sldMk cId="94815986" sldId="334"/>
        </pc:sldMkLst>
        <pc:spChg chg="add mod">
          <ac:chgData name="Roman Ontiyuelo" userId="294a0cb2f718daf6" providerId="LiveId" clId="{6D4F23BA-869A-4B5A-8592-FD0B2BC12BC7}" dt="2024-09-11T07:46:28.212" v="125" actId="20577"/>
          <ac:spMkLst>
            <pc:docMk/>
            <pc:sldMk cId="94815986" sldId="334"/>
            <ac:spMk id="3" creationId="{0CF47FC5-6858-189F-0B4E-C65DEC087191}"/>
          </ac:spMkLst>
        </pc:spChg>
        <pc:picChg chg="del">
          <ac:chgData name="Roman Ontiyuelo" userId="294a0cb2f718daf6" providerId="LiveId" clId="{6D4F23BA-869A-4B5A-8592-FD0B2BC12BC7}" dt="2024-09-11T07:43:11.924" v="60" actId="478"/>
          <ac:picMkLst>
            <pc:docMk/>
            <pc:sldMk cId="94815986" sldId="334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30.756" v="126" actId="20577"/>
        <pc:sldMkLst>
          <pc:docMk/>
          <pc:sldMk cId="2215128229" sldId="335"/>
        </pc:sldMkLst>
        <pc:spChg chg="add mod">
          <ac:chgData name="Roman Ontiyuelo" userId="294a0cb2f718daf6" providerId="LiveId" clId="{6D4F23BA-869A-4B5A-8592-FD0B2BC12BC7}" dt="2024-09-11T07:46:30.756" v="126" actId="20577"/>
          <ac:spMkLst>
            <pc:docMk/>
            <pc:sldMk cId="2215128229" sldId="335"/>
            <ac:spMk id="3" creationId="{3085E115-A307-DA84-A2F4-08B4914D8960}"/>
          </ac:spMkLst>
        </pc:spChg>
        <pc:picChg chg="del">
          <ac:chgData name="Roman Ontiyuelo" userId="294a0cb2f718daf6" providerId="LiveId" clId="{6D4F23BA-869A-4B5A-8592-FD0B2BC12BC7}" dt="2024-09-11T07:43:16.134" v="62" actId="478"/>
          <ac:picMkLst>
            <pc:docMk/>
            <pc:sldMk cId="2215128229" sldId="335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33.604" v="127" actId="20577"/>
        <pc:sldMkLst>
          <pc:docMk/>
          <pc:sldMk cId="546664770" sldId="336"/>
        </pc:sldMkLst>
        <pc:spChg chg="add mod">
          <ac:chgData name="Roman Ontiyuelo" userId="294a0cb2f718daf6" providerId="LiveId" clId="{6D4F23BA-869A-4B5A-8592-FD0B2BC12BC7}" dt="2024-09-11T07:46:33.604" v="127" actId="20577"/>
          <ac:spMkLst>
            <pc:docMk/>
            <pc:sldMk cId="546664770" sldId="336"/>
            <ac:spMk id="3" creationId="{64F8503D-B5AC-008B-FCEC-55D67CD10281}"/>
          </ac:spMkLst>
        </pc:spChg>
        <pc:picChg chg="del">
          <ac:chgData name="Roman Ontiyuelo" userId="294a0cb2f718daf6" providerId="LiveId" clId="{6D4F23BA-869A-4B5A-8592-FD0B2BC12BC7}" dt="2024-09-11T07:43:20.133" v="64" actId="478"/>
          <ac:picMkLst>
            <pc:docMk/>
            <pc:sldMk cId="546664770" sldId="336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37.172" v="128" actId="20577"/>
        <pc:sldMkLst>
          <pc:docMk/>
          <pc:sldMk cId="2482716288" sldId="337"/>
        </pc:sldMkLst>
        <pc:spChg chg="add mod">
          <ac:chgData name="Roman Ontiyuelo" userId="294a0cb2f718daf6" providerId="LiveId" clId="{6D4F23BA-869A-4B5A-8592-FD0B2BC12BC7}" dt="2024-09-11T07:46:37.172" v="128" actId="20577"/>
          <ac:spMkLst>
            <pc:docMk/>
            <pc:sldMk cId="2482716288" sldId="337"/>
            <ac:spMk id="3" creationId="{9B58E48E-BECB-F3EF-20F3-68C73EB56CF9}"/>
          </ac:spMkLst>
        </pc:spChg>
        <pc:picChg chg="del">
          <ac:chgData name="Roman Ontiyuelo" userId="294a0cb2f718daf6" providerId="LiveId" clId="{6D4F23BA-869A-4B5A-8592-FD0B2BC12BC7}" dt="2024-09-11T07:43:24.213" v="66" actId="478"/>
          <ac:picMkLst>
            <pc:docMk/>
            <pc:sldMk cId="2482716288" sldId="337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40.052" v="129" actId="20577"/>
        <pc:sldMkLst>
          <pc:docMk/>
          <pc:sldMk cId="2895043449" sldId="338"/>
        </pc:sldMkLst>
        <pc:spChg chg="add mod">
          <ac:chgData name="Roman Ontiyuelo" userId="294a0cb2f718daf6" providerId="LiveId" clId="{6D4F23BA-869A-4B5A-8592-FD0B2BC12BC7}" dt="2024-09-11T07:46:40.052" v="129" actId="20577"/>
          <ac:spMkLst>
            <pc:docMk/>
            <pc:sldMk cId="2895043449" sldId="338"/>
            <ac:spMk id="3" creationId="{A9B5B8B4-5987-B5FF-5E80-BCC11916DE45}"/>
          </ac:spMkLst>
        </pc:spChg>
        <pc:picChg chg="del">
          <ac:chgData name="Roman Ontiyuelo" userId="294a0cb2f718daf6" providerId="LiveId" clId="{6D4F23BA-869A-4B5A-8592-FD0B2BC12BC7}" dt="2024-09-11T07:43:28.565" v="68" actId="478"/>
          <ac:picMkLst>
            <pc:docMk/>
            <pc:sldMk cId="2895043449" sldId="338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48.534" v="132" actId="20577"/>
        <pc:sldMkLst>
          <pc:docMk/>
          <pc:sldMk cId="3712319801" sldId="339"/>
        </pc:sldMkLst>
        <pc:spChg chg="add mod">
          <ac:chgData name="Roman Ontiyuelo" userId="294a0cb2f718daf6" providerId="LiveId" clId="{6D4F23BA-869A-4B5A-8592-FD0B2BC12BC7}" dt="2024-09-11T07:46:48.534" v="132" actId="20577"/>
          <ac:spMkLst>
            <pc:docMk/>
            <pc:sldMk cId="3712319801" sldId="339"/>
            <ac:spMk id="3" creationId="{29DA50EF-5172-02F0-8A78-B05F56EAB871}"/>
          </ac:spMkLst>
        </pc:spChg>
        <pc:picChg chg="del">
          <ac:chgData name="Roman Ontiyuelo" userId="294a0cb2f718daf6" providerId="LiveId" clId="{6D4F23BA-869A-4B5A-8592-FD0B2BC12BC7}" dt="2024-09-11T07:46:44.179" v="130" actId="478"/>
          <ac:picMkLst>
            <pc:docMk/>
            <pc:sldMk cId="3712319801" sldId="339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52.708" v="133" actId="20577"/>
        <pc:sldMkLst>
          <pc:docMk/>
          <pc:sldMk cId="2433011776" sldId="340"/>
        </pc:sldMkLst>
        <pc:spChg chg="add mod">
          <ac:chgData name="Roman Ontiyuelo" userId="294a0cb2f718daf6" providerId="LiveId" clId="{6D4F23BA-869A-4B5A-8592-FD0B2BC12BC7}" dt="2024-09-11T07:46:52.708" v="133" actId="20577"/>
          <ac:spMkLst>
            <pc:docMk/>
            <pc:sldMk cId="2433011776" sldId="340"/>
            <ac:spMk id="3" creationId="{91A0B558-2989-FC87-E08F-362F6239206B}"/>
          </ac:spMkLst>
        </pc:spChg>
        <pc:picChg chg="del">
          <ac:chgData name="Roman Ontiyuelo" userId="294a0cb2f718daf6" providerId="LiveId" clId="{6D4F23BA-869A-4B5A-8592-FD0B2BC12BC7}" dt="2024-09-11T07:43:35.029" v="70" actId="478"/>
          <ac:picMkLst>
            <pc:docMk/>
            <pc:sldMk cId="2433011776" sldId="340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55.331" v="134" actId="20577"/>
        <pc:sldMkLst>
          <pc:docMk/>
          <pc:sldMk cId="1399428882" sldId="341"/>
        </pc:sldMkLst>
        <pc:spChg chg="add mod">
          <ac:chgData name="Roman Ontiyuelo" userId="294a0cb2f718daf6" providerId="LiveId" clId="{6D4F23BA-869A-4B5A-8592-FD0B2BC12BC7}" dt="2024-09-11T07:46:55.331" v="134" actId="20577"/>
          <ac:spMkLst>
            <pc:docMk/>
            <pc:sldMk cId="1399428882" sldId="341"/>
            <ac:spMk id="3" creationId="{DAA1BF6E-A1C2-9EF8-CE37-284BF3E5BBC2}"/>
          </ac:spMkLst>
        </pc:spChg>
        <pc:picChg chg="del">
          <ac:chgData name="Roman Ontiyuelo" userId="294a0cb2f718daf6" providerId="LiveId" clId="{6D4F23BA-869A-4B5A-8592-FD0B2BC12BC7}" dt="2024-09-11T07:43:40.756" v="72" actId="478"/>
          <ac:picMkLst>
            <pc:docMk/>
            <pc:sldMk cId="1399428882" sldId="341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6:57.747" v="135" actId="20577"/>
        <pc:sldMkLst>
          <pc:docMk/>
          <pc:sldMk cId="3653128195" sldId="342"/>
        </pc:sldMkLst>
        <pc:spChg chg="add mod">
          <ac:chgData name="Roman Ontiyuelo" userId="294a0cb2f718daf6" providerId="LiveId" clId="{6D4F23BA-869A-4B5A-8592-FD0B2BC12BC7}" dt="2024-09-11T07:46:57.747" v="135" actId="20577"/>
          <ac:spMkLst>
            <pc:docMk/>
            <pc:sldMk cId="3653128195" sldId="342"/>
            <ac:spMk id="3" creationId="{A531A459-3161-05E6-B12A-EF6F2264D64B}"/>
          </ac:spMkLst>
        </pc:spChg>
        <pc:picChg chg="del">
          <ac:chgData name="Roman Ontiyuelo" userId="294a0cb2f718daf6" providerId="LiveId" clId="{6D4F23BA-869A-4B5A-8592-FD0B2BC12BC7}" dt="2024-09-11T07:43:44.708" v="74" actId="478"/>
          <ac:picMkLst>
            <pc:docMk/>
            <pc:sldMk cId="3653128195" sldId="342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7:00.068" v="136" actId="20577"/>
        <pc:sldMkLst>
          <pc:docMk/>
          <pc:sldMk cId="309430785" sldId="343"/>
        </pc:sldMkLst>
        <pc:spChg chg="add mod">
          <ac:chgData name="Roman Ontiyuelo" userId="294a0cb2f718daf6" providerId="LiveId" clId="{6D4F23BA-869A-4B5A-8592-FD0B2BC12BC7}" dt="2024-09-11T07:47:00.068" v="136" actId="20577"/>
          <ac:spMkLst>
            <pc:docMk/>
            <pc:sldMk cId="309430785" sldId="343"/>
            <ac:spMk id="3" creationId="{613E375E-D92A-0677-37CC-90EF8F57FAD2}"/>
          </ac:spMkLst>
        </pc:spChg>
        <pc:picChg chg="del">
          <ac:chgData name="Roman Ontiyuelo" userId="294a0cb2f718daf6" providerId="LiveId" clId="{6D4F23BA-869A-4B5A-8592-FD0B2BC12BC7}" dt="2024-09-11T07:43:50.997" v="76" actId="478"/>
          <ac:picMkLst>
            <pc:docMk/>
            <pc:sldMk cId="309430785" sldId="343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7:02.211" v="137" actId="20577"/>
        <pc:sldMkLst>
          <pc:docMk/>
          <pc:sldMk cId="1846752396" sldId="344"/>
        </pc:sldMkLst>
        <pc:spChg chg="add mod">
          <ac:chgData name="Roman Ontiyuelo" userId="294a0cb2f718daf6" providerId="LiveId" clId="{6D4F23BA-869A-4B5A-8592-FD0B2BC12BC7}" dt="2024-09-11T07:47:02.211" v="137" actId="20577"/>
          <ac:spMkLst>
            <pc:docMk/>
            <pc:sldMk cId="1846752396" sldId="344"/>
            <ac:spMk id="3" creationId="{D9C45EA3-C43D-9E26-2481-771181A57349}"/>
          </ac:spMkLst>
        </pc:spChg>
        <pc:picChg chg="del">
          <ac:chgData name="Roman Ontiyuelo" userId="294a0cb2f718daf6" providerId="LiveId" clId="{6D4F23BA-869A-4B5A-8592-FD0B2BC12BC7}" dt="2024-09-11T07:43:55.253" v="78" actId="478"/>
          <ac:picMkLst>
            <pc:docMk/>
            <pc:sldMk cId="1846752396" sldId="344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7:04.804" v="138" actId="20577"/>
        <pc:sldMkLst>
          <pc:docMk/>
          <pc:sldMk cId="3457066416" sldId="345"/>
        </pc:sldMkLst>
        <pc:spChg chg="add mod">
          <ac:chgData name="Roman Ontiyuelo" userId="294a0cb2f718daf6" providerId="LiveId" clId="{6D4F23BA-869A-4B5A-8592-FD0B2BC12BC7}" dt="2024-09-11T07:47:04.804" v="138" actId="20577"/>
          <ac:spMkLst>
            <pc:docMk/>
            <pc:sldMk cId="3457066416" sldId="345"/>
            <ac:spMk id="3" creationId="{2E6D1E0A-7E12-DBBE-979F-8D1FDD3A1444}"/>
          </ac:spMkLst>
        </pc:spChg>
        <pc:picChg chg="del">
          <ac:chgData name="Roman Ontiyuelo" userId="294a0cb2f718daf6" providerId="LiveId" clId="{6D4F23BA-869A-4B5A-8592-FD0B2BC12BC7}" dt="2024-09-11T07:44:02.612" v="80" actId="478"/>
          <ac:picMkLst>
            <pc:docMk/>
            <pc:sldMk cId="3457066416" sldId="345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4:38.835" v="90" actId="20577"/>
        <pc:sldMkLst>
          <pc:docMk/>
          <pc:sldMk cId="2304575393" sldId="346"/>
        </pc:sldMkLst>
        <pc:spChg chg="add mod">
          <ac:chgData name="Roman Ontiyuelo" userId="294a0cb2f718daf6" providerId="LiveId" clId="{6D4F23BA-869A-4B5A-8592-FD0B2BC12BC7}" dt="2024-09-11T07:44:38.835" v="90" actId="20577"/>
          <ac:spMkLst>
            <pc:docMk/>
            <pc:sldMk cId="2304575393" sldId="346"/>
            <ac:spMk id="3" creationId="{5A56AA8F-36D1-4C9E-C90E-EC447DDFBC88}"/>
          </ac:spMkLst>
        </pc:spChg>
        <pc:picChg chg="del">
          <ac:chgData name="Roman Ontiyuelo" userId="294a0cb2f718daf6" providerId="LiveId" clId="{6D4F23BA-869A-4B5A-8592-FD0B2BC12BC7}" dt="2024-09-11T07:44:07.972" v="82" actId="478"/>
          <ac:picMkLst>
            <pc:docMk/>
            <pc:sldMk cId="2304575393" sldId="346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4:35.284" v="89" actId="20577"/>
        <pc:sldMkLst>
          <pc:docMk/>
          <pc:sldMk cId="661838972" sldId="347"/>
        </pc:sldMkLst>
        <pc:spChg chg="add mod">
          <ac:chgData name="Roman Ontiyuelo" userId="294a0cb2f718daf6" providerId="LiveId" clId="{6D4F23BA-869A-4B5A-8592-FD0B2BC12BC7}" dt="2024-09-11T07:44:35.284" v="89" actId="20577"/>
          <ac:spMkLst>
            <pc:docMk/>
            <pc:sldMk cId="661838972" sldId="347"/>
            <ac:spMk id="3" creationId="{4BD13F80-3EB4-06DB-E061-88AD58A783E3}"/>
          </ac:spMkLst>
        </pc:spChg>
        <pc:picChg chg="del">
          <ac:chgData name="Roman Ontiyuelo" userId="294a0cb2f718daf6" providerId="LiveId" clId="{6D4F23BA-869A-4B5A-8592-FD0B2BC12BC7}" dt="2024-09-11T07:44:13.636" v="84" actId="478"/>
          <ac:picMkLst>
            <pc:docMk/>
            <pc:sldMk cId="661838972" sldId="347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4:25.065" v="88" actId="20577"/>
        <pc:sldMkLst>
          <pc:docMk/>
          <pc:sldMk cId="1022973344" sldId="348"/>
        </pc:sldMkLst>
        <pc:spChg chg="add mod">
          <ac:chgData name="Roman Ontiyuelo" userId="294a0cb2f718daf6" providerId="LiveId" clId="{6D4F23BA-869A-4B5A-8592-FD0B2BC12BC7}" dt="2024-09-11T07:44:25.065" v="88" actId="20577"/>
          <ac:spMkLst>
            <pc:docMk/>
            <pc:sldMk cId="1022973344" sldId="348"/>
            <ac:spMk id="3" creationId="{7430F1F9-A94E-E87F-2425-A8FBE7D218CA}"/>
          </ac:spMkLst>
        </pc:spChg>
        <pc:picChg chg="del">
          <ac:chgData name="Roman Ontiyuelo" userId="294a0cb2f718daf6" providerId="LiveId" clId="{6D4F23BA-869A-4B5A-8592-FD0B2BC12BC7}" dt="2024-09-11T07:44:19.653" v="86" actId="478"/>
          <ac:picMkLst>
            <pc:docMk/>
            <pc:sldMk cId="1022973344" sldId="348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7:18.886" v="141" actId="20577"/>
        <pc:sldMkLst>
          <pc:docMk/>
          <pc:sldMk cId="2817188574" sldId="349"/>
        </pc:sldMkLst>
        <pc:spChg chg="add mod">
          <ac:chgData name="Roman Ontiyuelo" userId="294a0cb2f718daf6" providerId="LiveId" clId="{6D4F23BA-869A-4B5A-8592-FD0B2BC12BC7}" dt="2024-09-11T07:47:18.886" v="141" actId="20577"/>
          <ac:spMkLst>
            <pc:docMk/>
            <pc:sldMk cId="2817188574" sldId="349"/>
            <ac:spMk id="3" creationId="{FD3289B4-A278-3C3D-DC8D-B4D8A557EEA4}"/>
          </ac:spMkLst>
        </pc:spChg>
        <pc:picChg chg="del">
          <ac:chgData name="Roman Ontiyuelo" userId="294a0cb2f718daf6" providerId="LiveId" clId="{6D4F23BA-869A-4B5A-8592-FD0B2BC12BC7}" dt="2024-09-11T07:47:12.643" v="139" actId="478"/>
          <ac:picMkLst>
            <pc:docMk/>
            <pc:sldMk cId="2817188574" sldId="349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7:27.509" v="144" actId="20577"/>
        <pc:sldMkLst>
          <pc:docMk/>
          <pc:sldMk cId="372020256" sldId="350"/>
        </pc:sldMkLst>
        <pc:spChg chg="add mod">
          <ac:chgData name="Roman Ontiyuelo" userId="294a0cb2f718daf6" providerId="LiveId" clId="{6D4F23BA-869A-4B5A-8592-FD0B2BC12BC7}" dt="2024-09-11T07:47:27.509" v="144" actId="20577"/>
          <ac:spMkLst>
            <pc:docMk/>
            <pc:sldMk cId="372020256" sldId="350"/>
            <ac:spMk id="3" creationId="{3623FB67-39B4-B241-3CCA-8537D6237079}"/>
          </ac:spMkLst>
        </pc:spChg>
        <pc:picChg chg="del">
          <ac:chgData name="Roman Ontiyuelo" userId="294a0cb2f718daf6" providerId="LiveId" clId="{6D4F23BA-869A-4B5A-8592-FD0B2BC12BC7}" dt="2024-09-11T07:47:22.243" v="142" actId="478"/>
          <ac:picMkLst>
            <pc:docMk/>
            <pc:sldMk cId="372020256" sldId="350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7:34.245" v="147" actId="20577"/>
        <pc:sldMkLst>
          <pc:docMk/>
          <pc:sldMk cId="3610805310" sldId="351"/>
        </pc:sldMkLst>
        <pc:spChg chg="add mod">
          <ac:chgData name="Roman Ontiyuelo" userId="294a0cb2f718daf6" providerId="LiveId" clId="{6D4F23BA-869A-4B5A-8592-FD0B2BC12BC7}" dt="2024-09-11T07:47:34.245" v="147" actId="20577"/>
          <ac:spMkLst>
            <pc:docMk/>
            <pc:sldMk cId="3610805310" sldId="351"/>
            <ac:spMk id="3" creationId="{375F4995-49CD-BCF0-2D6F-A244914A7CC6}"/>
          </ac:spMkLst>
        </pc:spChg>
        <pc:picChg chg="del">
          <ac:chgData name="Roman Ontiyuelo" userId="294a0cb2f718daf6" providerId="LiveId" clId="{6D4F23BA-869A-4B5A-8592-FD0B2BC12BC7}" dt="2024-09-11T07:47:30.323" v="145" actId="478"/>
          <ac:picMkLst>
            <pc:docMk/>
            <pc:sldMk cId="3610805310" sldId="351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7:45.828" v="152" actId="6549"/>
        <pc:sldMkLst>
          <pc:docMk/>
          <pc:sldMk cId="3044598430" sldId="352"/>
        </pc:sldMkLst>
        <pc:spChg chg="add mod">
          <ac:chgData name="Roman Ontiyuelo" userId="294a0cb2f718daf6" providerId="LiveId" clId="{6D4F23BA-869A-4B5A-8592-FD0B2BC12BC7}" dt="2024-09-11T07:47:45.828" v="152" actId="6549"/>
          <ac:spMkLst>
            <pc:docMk/>
            <pc:sldMk cId="3044598430" sldId="352"/>
            <ac:spMk id="3" creationId="{4EFA07EB-3F83-F4BD-4B4B-85543D8D4A7A}"/>
          </ac:spMkLst>
        </pc:spChg>
        <pc:picChg chg="del">
          <ac:chgData name="Roman Ontiyuelo" userId="294a0cb2f718daf6" providerId="LiveId" clId="{6D4F23BA-869A-4B5A-8592-FD0B2BC12BC7}" dt="2024-09-11T07:47:37.123" v="148" actId="478"/>
          <ac:picMkLst>
            <pc:docMk/>
            <pc:sldMk cId="3044598430" sldId="352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7:53.543" v="155" actId="20577"/>
        <pc:sldMkLst>
          <pc:docMk/>
          <pc:sldMk cId="2144788172" sldId="353"/>
        </pc:sldMkLst>
        <pc:spChg chg="add mod">
          <ac:chgData name="Roman Ontiyuelo" userId="294a0cb2f718daf6" providerId="LiveId" clId="{6D4F23BA-869A-4B5A-8592-FD0B2BC12BC7}" dt="2024-09-11T07:47:53.543" v="155" actId="20577"/>
          <ac:spMkLst>
            <pc:docMk/>
            <pc:sldMk cId="2144788172" sldId="353"/>
            <ac:spMk id="3" creationId="{510F15F8-47AD-DD38-EACD-AB1D16DCE078}"/>
          </ac:spMkLst>
        </pc:spChg>
        <pc:picChg chg="del">
          <ac:chgData name="Roman Ontiyuelo" userId="294a0cb2f718daf6" providerId="LiveId" clId="{6D4F23BA-869A-4B5A-8592-FD0B2BC12BC7}" dt="2024-09-11T07:47:49.844" v="153" actId="478"/>
          <ac:picMkLst>
            <pc:docMk/>
            <pc:sldMk cId="2144788172" sldId="353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8:01.079" v="158" actId="20577"/>
        <pc:sldMkLst>
          <pc:docMk/>
          <pc:sldMk cId="2856412049" sldId="354"/>
        </pc:sldMkLst>
        <pc:spChg chg="add mod">
          <ac:chgData name="Roman Ontiyuelo" userId="294a0cb2f718daf6" providerId="LiveId" clId="{6D4F23BA-869A-4B5A-8592-FD0B2BC12BC7}" dt="2024-09-11T07:48:01.079" v="158" actId="20577"/>
          <ac:spMkLst>
            <pc:docMk/>
            <pc:sldMk cId="2856412049" sldId="354"/>
            <ac:spMk id="3" creationId="{FAF06300-3176-D976-C678-3AF633FF5863}"/>
          </ac:spMkLst>
        </pc:spChg>
        <pc:picChg chg="del">
          <ac:chgData name="Roman Ontiyuelo" userId="294a0cb2f718daf6" providerId="LiveId" clId="{6D4F23BA-869A-4B5A-8592-FD0B2BC12BC7}" dt="2024-09-11T07:47:56.483" v="156" actId="478"/>
          <ac:picMkLst>
            <pc:docMk/>
            <pc:sldMk cId="2856412049" sldId="354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8:10.245" v="163" actId="6549"/>
        <pc:sldMkLst>
          <pc:docMk/>
          <pc:sldMk cId="3021086206" sldId="355"/>
        </pc:sldMkLst>
        <pc:spChg chg="add mod">
          <ac:chgData name="Roman Ontiyuelo" userId="294a0cb2f718daf6" providerId="LiveId" clId="{6D4F23BA-869A-4B5A-8592-FD0B2BC12BC7}" dt="2024-09-11T07:48:10.245" v="163" actId="6549"/>
          <ac:spMkLst>
            <pc:docMk/>
            <pc:sldMk cId="3021086206" sldId="355"/>
            <ac:spMk id="3" creationId="{4887B537-91D4-A514-47D0-A5FD4C61203E}"/>
          </ac:spMkLst>
        </pc:spChg>
        <pc:picChg chg="del">
          <ac:chgData name="Roman Ontiyuelo" userId="294a0cb2f718daf6" providerId="LiveId" clId="{6D4F23BA-869A-4B5A-8592-FD0B2BC12BC7}" dt="2024-09-11T07:48:03.987" v="159" actId="478"/>
          <ac:picMkLst>
            <pc:docMk/>
            <pc:sldMk cId="3021086206" sldId="355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8:19.656" v="166" actId="20577"/>
        <pc:sldMkLst>
          <pc:docMk/>
          <pc:sldMk cId="1115888424" sldId="356"/>
        </pc:sldMkLst>
        <pc:spChg chg="add mod">
          <ac:chgData name="Roman Ontiyuelo" userId="294a0cb2f718daf6" providerId="LiveId" clId="{6D4F23BA-869A-4B5A-8592-FD0B2BC12BC7}" dt="2024-09-11T07:48:19.656" v="166" actId="20577"/>
          <ac:spMkLst>
            <pc:docMk/>
            <pc:sldMk cId="1115888424" sldId="356"/>
            <ac:spMk id="3" creationId="{787329F0-499E-5D8D-A543-3CD6751DD7B7}"/>
          </ac:spMkLst>
        </pc:spChg>
        <pc:picChg chg="del">
          <ac:chgData name="Roman Ontiyuelo" userId="294a0cb2f718daf6" providerId="LiveId" clId="{6D4F23BA-869A-4B5A-8592-FD0B2BC12BC7}" dt="2024-09-11T07:48:13.987" v="164" actId="478"/>
          <ac:picMkLst>
            <pc:docMk/>
            <pc:sldMk cId="1115888424" sldId="356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8:27.527" v="169" actId="20577"/>
        <pc:sldMkLst>
          <pc:docMk/>
          <pc:sldMk cId="3329050658" sldId="357"/>
        </pc:sldMkLst>
        <pc:spChg chg="add mod">
          <ac:chgData name="Roman Ontiyuelo" userId="294a0cb2f718daf6" providerId="LiveId" clId="{6D4F23BA-869A-4B5A-8592-FD0B2BC12BC7}" dt="2024-09-11T07:48:27.527" v="169" actId="20577"/>
          <ac:spMkLst>
            <pc:docMk/>
            <pc:sldMk cId="3329050658" sldId="357"/>
            <ac:spMk id="3" creationId="{4615FB4A-AAFE-7085-4C1B-6FF052E018CD}"/>
          </ac:spMkLst>
        </pc:spChg>
        <pc:picChg chg="del">
          <ac:chgData name="Roman Ontiyuelo" userId="294a0cb2f718daf6" providerId="LiveId" clId="{6D4F23BA-869A-4B5A-8592-FD0B2BC12BC7}" dt="2024-09-11T07:48:23.507" v="167" actId="478"/>
          <ac:picMkLst>
            <pc:docMk/>
            <pc:sldMk cId="3329050658" sldId="357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8:34.807" v="172" actId="20577"/>
        <pc:sldMkLst>
          <pc:docMk/>
          <pc:sldMk cId="2954530858" sldId="358"/>
        </pc:sldMkLst>
        <pc:spChg chg="add mod">
          <ac:chgData name="Roman Ontiyuelo" userId="294a0cb2f718daf6" providerId="LiveId" clId="{6D4F23BA-869A-4B5A-8592-FD0B2BC12BC7}" dt="2024-09-11T07:48:34.807" v="172" actId="20577"/>
          <ac:spMkLst>
            <pc:docMk/>
            <pc:sldMk cId="2954530858" sldId="358"/>
            <ac:spMk id="3" creationId="{CFA5C514-F122-7C2E-35F0-94B9CB4A06B1}"/>
          </ac:spMkLst>
        </pc:spChg>
        <pc:picChg chg="del">
          <ac:chgData name="Roman Ontiyuelo" userId="294a0cb2f718daf6" providerId="LiveId" clId="{6D4F23BA-869A-4B5A-8592-FD0B2BC12BC7}" dt="2024-09-11T07:48:30.515" v="170" actId="478"/>
          <ac:picMkLst>
            <pc:docMk/>
            <pc:sldMk cId="2954530858" sldId="358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8:41.335" v="175" actId="20577"/>
        <pc:sldMkLst>
          <pc:docMk/>
          <pc:sldMk cId="2051034857" sldId="359"/>
        </pc:sldMkLst>
        <pc:spChg chg="add mod">
          <ac:chgData name="Roman Ontiyuelo" userId="294a0cb2f718daf6" providerId="LiveId" clId="{6D4F23BA-869A-4B5A-8592-FD0B2BC12BC7}" dt="2024-09-11T07:48:41.335" v="175" actId="20577"/>
          <ac:spMkLst>
            <pc:docMk/>
            <pc:sldMk cId="2051034857" sldId="359"/>
            <ac:spMk id="3" creationId="{29DC897B-7B43-0887-A3D4-8C9BBD4AA856}"/>
          </ac:spMkLst>
        </pc:spChg>
        <pc:picChg chg="del">
          <ac:chgData name="Roman Ontiyuelo" userId="294a0cb2f718daf6" providerId="LiveId" clId="{6D4F23BA-869A-4B5A-8592-FD0B2BC12BC7}" dt="2024-09-11T07:48:37.763" v="173" actId="478"/>
          <ac:picMkLst>
            <pc:docMk/>
            <pc:sldMk cId="2051034857" sldId="359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8:48.470" v="178" actId="20577"/>
        <pc:sldMkLst>
          <pc:docMk/>
          <pc:sldMk cId="2035665087" sldId="360"/>
        </pc:sldMkLst>
        <pc:spChg chg="add mod">
          <ac:chgData name="Roman Ontiyuelo" userId="294a0cb2f718daf6" providerId="LiveId" clId="{6D4F23BA-869A-4B5A-8592-FD0B2BC12BC7}" dt="2024-09-11T07:48:48.470" v="178" actId="20577"/>
          <ac:spMkLst>
            <pc:docMk/>
            <pc:sldMk cId="2035665087" sldId="360"/>
            <ac:spMk id="3" creationId="{3F63C606-D2C0-D670-248C-C4BD73B875DA}"/>
          </ac:spMkLst>
        </pc:spChg>
        <pc:picChg chg="del">
          <ac:chgData name="Roman Ontiyuelo" userId="294a0cb2f718daf6" providerId="LiveId" clId="{6D4F23BA-869A-4B5A-8592-FD0B2BC12BC7}" dt="2024-09-11T07:48:44.082" v="176" actId="478"/>
          <ac:picMkLst>
            <pc:docMk/>
            <pc:sldMk cId="2035665087" sldId="360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8:56.087" v="181" actId="20577"/>
        <pc:sldMkLst>
          <pc:docMk/>
          <pc:sldMk cId="3923770155" sldId="361"/>
        </pc:sldMkLst>
        <pc:spChg chg="add mod">
          <ac:chgData name="Roman Ontiyuelo" userId="294a0cb2f718daf6" providerId="LiveId" clId="{6D4F23BA-869A-4B5A-8592-FD0B2BC12BC7}" dt="2024-09-11T07:48:56.087" v="181" actId="20577"/>
          <ac:spMkLst>
            <pc:docMk/>
            <pc:sldMk cId="3923770155" sldId="361"/>
            <ac:spMk id="3" creationId="{39190DD4-E2E4-259E-5DAA-5ECD791B46E6}"/>
          </ac:spMkLst>
        </pc:spChg>
        <pc:picChg chg="del">
          <ac:chgData name="Roman Ontiyuelo" userId="294a0cb2f718daf6" providerId="LiveId" clId="{6D4F23BA-869A-4B5A-8592-FD0B2BC12BC7}" dt="2024-09-11T07:48:52.259" v="179" actId="478"/>
          <ac:picMkLst>
            <pc:docMk/>
            <pc:sldMk cId="3923770155" sldId="361"/>
            <ac:picMk id="4" creationId="{AE258CA3-5296-42FF-A707-80C6A9C79BBA}"/>
          </ac:picMkLst>
        </pc:picChg>
      </pc:sldChg>
      <pc:sldChg chg="addSp delSp modSp mod">
        <pc:chgData name="Roman Ontiyuelo" userId="294a0cb2f718daf6" providerId="LiveId" clId="{6D4F23BA-869A-4B5A-8592-FD0B2BC12BC7}" dt="2024-09-11T07:49:03.558" v="184" actId="20577"/>
        <pc:sldMkLst>
          <pc:docMk/>
          <pc:sldMk cId="2111894672" sldId="362"/>
        </pc:sldMkLst>
        <pc:spChg chg="add mod">
          <ac:chgData name="Roman Ontiyuelo" userId="294a0cb2f718daf6" providerId="LiveId" clId="{6D4F23BA-869A-4B5A-8592-FD0B2BC12BC7}" dt="2024-09-11T07:49:03.558" v="184" actId="20577"/>
          <ac:spMkLst>
            <pc:docMk/>
            <pc:sldMk cId="2111894672" sldId="362"/>
            <ac:spMk id="3" creationId="{CC69F047-4668-C681-4C2A-698B3DC2FD0C}"/>
          </ac:spMkLst>
        </pc:spChg>
        <pc:picChg chg="del">
          <ac:chgData name="Roman Ontiyuelo" userId="294a0cb2f718daf6" providerId="LiveId" clId="{6D4F23BA-869A-4B5A-8592-FD0B2BC12BC7}" dt="2024-09-11T07:48:59.667" v="182" actId="478"/>
          <ac:picMkLst>
            <pc:docMk/>
            <pc:sldMk cId="2111894672" sldId="362"/>
            <ac:picMk id="4" creationId="{AE258CA3-5296-42FF-A707-80C6A9C79BB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E6FDAFEF-38DC-47B6-8EEC-FA88C33A03E3}" type="datetimeFigureOut">
              <a:rPr lang="es-ES"/>
              <a:pPr>
                <a:defRPr/>
              </a:pPr>
              <a:t>11/09/2024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ES" noProof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F8756305-A048-43C9-88FB-FB62EF94581E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964406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8756305-A048-43C9-88FB-FB62EF94581E}" type="slidenum">
              <a:rPr lang="es-ES" smtClean="0"/>
              <a:pPr>
                <a:defRPr/>
              </a:pPr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2886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8756305-A048-43C9-88FB-FB62EF94581E}" type="slidenum">
              <a:rPr lang="es-ES" smtClean="0"/>
              <a:pPr>
                <a:defRPr/>
              </a:pPr>
              <a:t>25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8248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er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0426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1448508E-B143-4EAC-A2E5-CB75A8C3D549}" type="datetimeFigureOut">
              <a:rPr lang="es-ES"/>
              <a:pPr>
                <a:defRPr/>
              </a:pPr>
              <a:t>11/09/2024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C95AA81-714C-46C2-B8E9-714D06825736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</p:sldLayoutIdLst>
  <p:txStyles>
    <p:titleStyle>
      <a:lvl1pPr marL="450850" indent="-450850" algn="l" rtl="0" eaLnBrk="1" fontAlgn="base" hangingPunct="1">
        <a:spcBef>
          <a:spcPct val="0"/>
        </a:spcBef>
        <a:spcAft>
          <a:spcPct val="0"/>
        </a:spcAft>
        <a:buBlip>
          <a:blip r:embed="rId3"/>
        </a:buBlip>
        <a:defRPr sz="2400" kern="1200">
          <a:solidFill>
            <a:srgbClr val="0E76BB"/>
          </a:solidFill>
          <a:latin typeface="+mj-lt"/>
          <a:ea typeface="+mj-ea"/>
          <a:cs typeface="+mj-cs"/>
        </a:defRPr>
      </a:lvl1pPr>
      <a:lvl2pPr marL="450850" indent="-450850" algn="l" rtl="0" eaLnBrk="1" fontAlgn="base" hangingPunct="1">
        <a:spcBef>
          <a:spcPct val="0"/>
        </a:spcBef>
        <a:spcAft>
          <a:spcPct val="0"/>
        </a:spcAft>
        <a:buBlip>
          <a:blip r:embed="rId3"/>
        </a:buBlip>
        <a:defRPr sz="2400">
          <a:solidFill>
            <a:srgbClr val="0E76BB"/>
          </a:solidFill>
          <a:latin typeface="Calibri" pitchFamily="34" charset="0"/>
        </a:defRPr>
      </a:lvl2pPr>
      <a:lvl3pPr marL="450850" indent="-450850" algn="l" rtl="0" eaLnBrk="1" fontAlgn="base" hangingPunct="1">
        <a:spcBef>
          <a:spcPct val="0"/>
        </a:spcBef>
        <a:spcAft>
          <a:spcPct val="0"/>
        </a:spcAft>
        <a:buBlip>
          <a:blip r:embed="rId3"/>
        </a:buBlip>
        <a:defRPr sz="2400">
          <a:solidFill>
            <a:srgbClr val="0E76BB"/>
          </a:solidFill>
          <a:latin typeface="Calibri" pitchFamily="34" charset="0"/>
        </a:defRPr>
      </a:lvl3pPr>
      <a:lvl4pPr marL="450850" indent="-450850" algn="l" rtl="0" eaLnBrk="1" fontAlgn="base" hangingPunct="1">
        <a:spcBef>
          <a:spcPct val="0"/>
        </a:spcBef>
        <a:spcAft>
          <a:spcPct val="0"/>
        </a:spcAft>
        <a:buBlip>
          <a:blip r:embed="rId3"/>
        </a:buBlip>
        <a:defRPr sz="2400">
          <a:solidFill>
            <a:srgbClr val="0E76BB"/>
          </a:solidFill>
          <a:latin typeface="Calibri" pitchFamily="34" charset="0"/>
        </a:defRPr>
      </a:lvl4pPr>
      <a:lvl5pPr marL="450850" indent="-450850" algn="l" rtl="0" eaLnBrk="1" fontAlgn="base" hangingPunct="1">
        <a:spcBef>
          <a:spcPct val="0"/>
        </a:spcBef>
        <a:spcAft>
          <a:spcPct val="0"/>
        </a:spcAft>
        <a:buBlip>
          <a:blip r:embed="rId3"/>
        </a:buBlip>
        <a:defRPr sz="2400">
          <a:solidFill>
            <a:srgbClr val="0E76BB"/>
          </a:solidFill>
          <a:latin typeface="Calibri" pitchFamily="34" charset="0"/>
        </a:defRPr>
      </a:lvl5pPr>
      <a:lvl6pPr marL="908050" indent="-450850" algn="l" rtl="0" eaLnBrk="1" fontAlgn="base" hangingPunct="1">
        <a:spcBef>
          <a:spcPct val="0"/>
        </a:spcBef>
        <a:spcAft>
          <a:spcPct val="0"/>
        </a:spcAft>
        <a:buBlip>
          <a:blip r:embed="rId3"/>
        </a:buBlip>
        <a:defRPr sz="2400">
          <a:solidFill>
            <a:srgbClr val="0E76BB"/>
          </a:solidFill>
          <a:latin typeface="Calibri" pitchFamily="34" charset="0"/>
        </a:defRPr>
      </a:lvl6pPr>
      <a:lvl7pPr marL="1365250" indent="-450850" algn="l" rtl="0" eaLnBrk="1" fontAlgn="base" hangingPunct="1">
        <a:spcBef>
          <a:spcPct val="0"/>
        </a:spcBef>
        <a:spcAft>
          <a:spcPct val="0"/>
        </a:spcAft>
        <a:buBlip>
          <a:blip r:embed="rId3"/>
        </a:buBlip>
        <a:defRPr sz="2400">
          <a:solidFill>
            <a:srgbClr val="0E76BB"/>
          </a:solidFill>
          <a:latin typeface="Calibri" pitchFamily="34" charset="0"/>
        </a:defRPr>
      </a:lvl7pPr>
      <a:lvl8pPr marL="1822450" indent="-450850" algn="l" rtl="0" eaLnBrk="1" fontAlgn="base" hangingPunct="1">
        <a:spcBef>
          <a:spcPct val="0"/>
        </a:spcBef>
        <a:spcAft>
          <a:spcPct val="0"/>
        </a:spcAft>
        <a:buBlip>
          <a:blip r:embed="rId3"/>
        </a:buBlip>
        <a:defRPr sz="2400">
          <a:solidFill>
            <a:srgbClr val="0E76BB"/>
          </a:solidFill>
          <a:latin typeface="Calibri" pitchFamily="34" charset="0"/>
        </a:defRPr>
      </a:lvl8pPr>
      <a:lvl9pPr marL="2279650" indent="-450850" algn="l" rtl="0" eaLnBrk="1" fontAlgn="base" hangingPunct="1">
        <a:spcBef>
          <a:spcPct val="0"/>
        </a:spcBef>
        <a:spcAft>
          <a:spcPct val="0"/>
        </a:spcAft>
        <a:buBlip>
          <a:blip r:embed="rId3"/>
        </a:buBlip>
        <a:defRPr sz="2400">
          <a:solidFill>
            <a:srgbClr val="0E76BB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6FFDE4C-DEB3-4043-8DAA-E207FAFE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0" y="2838473"/>
            <a:ext cx="9144000" cy="4019527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C13EA0E-F29A-416D-9714-462FBD33BBDB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BFE9B3AC-E0D7-D27A-CBAE-9F58B13CEB05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910494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870F894-FAAD-4131-AFAE-19BA4987B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472" cy="3358896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5DC73657-8247-4F53-91E8-8D651B011162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9E3525E5-9377-4CAD-BA3D-41445D6775A9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27F8F0C-11D4-5C6E-F6C4-7AEDC9C1DB23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765144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A725CC42-413E-4EDF-99D7-611FFA5CA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472" cy="3889248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AFA8022-3EEC-4B53-9DBD-0D00AA3DD595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EA41FCAA-7836-4EB7-B9EB-D412495209B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9240CEB-4D90-F20B-B8F4-DF2AA305DCC7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721830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D560EDD-79ED-4EF3-B888-2807E6427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472" cy="364293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857AED4-CF28-404E-B09C-2F76B376CF52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106E49FC-36CF-4B3C-A85F-29441E47B3A6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rgbClr val="B3A3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C3350488-8F46-4A57-66ED-03E742451F1C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756590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1964CF5-5DA0-49A4-8BF6-B0A2D6628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472" cy="3084649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F281D031-E326-4856-A68C-810F47A59E51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8EEE492F-4611-4BD3-B188-E3197C89EAAD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974CA17-2973-C784-238C-12EE2B67CBFA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884768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2F81485F-E077-406E-8229-C568FBC0B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472" cy="4075507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BD8FAFA-993A-4653-8E4E-E8D3A5733FAC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BA41EF32-2E96-4608-92BB-9500364571FC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A13C77E-E743-E7B6-D592-4F5122EDB400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677132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733E793-321E-41D7-B132-E7A1A394E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472" cy="3819181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F0EC1FCC-8E68-44FF-B86F-B92532CFEF14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2922454E-BB75-4BE5-8B9F-63C89AFD7728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F819EF9-412D-BB72-F45A-4AF481E86223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6674930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53AB467-C5B8-45FF-BF0B-204355D20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440000"/>
            <a:ext cx="8784976" cy="3600000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70F87C63-607A-4D89-9150-F94FE07FC35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9C07E891-FA09-4AFD-B8A2-AE7B40709A45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3FAE2AD-2B5D-B2F6-A456-5C4FFAF60B42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047676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B65E442-F349-4916-8F67-3EBD2D969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577798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15BBB84F-8242-4DB8-87D8-59FC00C3F9BF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38C6AFAE-A765-4874-9FC8-79EA89BEB10B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C6D3342-43CC-E200-CECA-7CD82332F12A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063941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22DEF2F2-04A4-47C6-95C8-F6735EF98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1"/>
            <a:ext cx="8820000" cy="3371595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1402C9C5-10EE-4921-B6DC-A7F35DE3FA25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D876725F-546F-4294-BB5D-90A5635CEBF6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7E95D83-FB7D-B24A-E84A-8F7643C24329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5357668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97E3DECD-8AD7-45F9-9929-979500920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34" y="1440000"/>
            <a:ext cx="8874732" cy="3231247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90421788-5571-4099-A2C6-3563D86140D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E2564ECD-93FA-42DB-AEB5-3E644996A2A1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2A81D3B-412C-F356-DDCB-8BD2AE8B4213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010875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E1B9469-615A-4F1B-B393-E331A7A04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0444"/>
            <a:ext cx="9144000" cy="400755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362A549-0BF7-4B3C-8212-0184E0FCE028}"/>
              </a:ext>
            </a:extLst>
          </p:cNvPr>
          <p:cNvSpPr txBox="1"/>
          <p:nvPr/>
        </p:nvSpPr>
        <p:spPr>
          <a:xfrm>
            <a:off x="2699792" y="2636912"/>
            <a:ext cx="3744416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6000" dirty="0">
                <a:solidFill>
                  <a:srgbClr val="B3A30C"/>
                </a:solidFill>
              </a:rPr>
              <a:t>UNIDAD 1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FF40557C-CE1C-49BD-A9DF-2DC98BCB254F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4EAF803B-AA94-B1AE-AF64-70DDB3456686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9876342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FDD18A2-2392-4372-BB2E-AE780F08A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472" cy="3995544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4532B1D7-0B60-463E-8C56-0135B52A51F6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E74057E3-8A3E-40D9-975B-B90682C561A2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A644BD2-F3E3-A8A7-985D-55347A901EF4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5763583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EA17CD4-11DB-46AB-AE74-99755CA2B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472" cy="3068333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10FF791-EEC8-342C-236A-5C31DEB9A7CB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0160783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8B235348-1927-45DA-A68F-7D200C74E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9312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7AD87D3-9164-1AB6-106C-AB6C9EA21446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7375413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B8A80B9-9C4B-4393-A218-78A6C54B3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931981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D518B07B-ECFE-D7A3-171B-664537793BE5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116454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A5BCF1E7-1C7E-4795-973F-8CAC7971A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2904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05F570E-2AD5-59DC-C53B-97DA632E810E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1311646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F10272B-67D2-488C-8C2B-C9ADB0776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00" y="1440000"/>
            <a:ext cx="8820000" cy="346984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63F1211-749B-2D26-9FFE-0AF556BFB3E0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7169793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AD8725B-16A3-4E37-BD4F-44AC6C83A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99180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6F7A842-EB64-67E4-FC12-9C74CE1AF9B6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048040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638116C-0CF1-4429-B3EE-E07D8D41F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84378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7B6A7F7-3D6C-1349-995C-3C412EC41940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0907592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B09936C-D3D5-4738-839F-04B1C5037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64318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24248D7-8139-E3BE-06C1-088A663DFDE7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9585723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1BBD90A-570C-47E6-AE0D-6FD493866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70994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028BD28-D1C0-F45B-1D63-F48912612F55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493199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457973A1-E1ED-475A-B430-620B1E632C7A}"/>
              </a:ext>
            </a:extLst>
          </p:cNvPr>
          <p:cNvSpPr txBox="1"/>
          <p:nvPr/>
        </p:nvSpPr>
        <p:spPr>
          <a:xfrm>
            <a:off x="539552" y="1440000"/>
            <a:ext cx="2305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>
                    <a:lumMod val="50000"/>
                  </a:schemeClr>
                </a:solidFill>
              </a:rPr>
              <a:t>Contenidos</a:t>
            </a:r>
            <a:endParaRPr lang="es-ES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DA8C5721-9FCF-43A4-970C-901AF7F7F57A}"/>
              </a:ext>
            </a:extLst>
          </p:cNvPr>
          <p:cNvSpPr/>
          <p:nvPr/>
        </p:nvSpPr>
        <p:spPr>
          <a:xfrm>
            <a:off x="2286000" y="1628507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ES" dirty="0">
              <a:solidFill>
                <a:srgbClr val="000000"/>
              </a:solidFill>
              <a:latin typeface="Avenir 35"/>
            </a:endParaRPr>
          </a:p>
          <a:p>
            <a:endParaRPr lang="es-ES" dirty="0">
              <a:solidFill>
                <a:srgbClr val="000000"/>
              </a:solidFill>
              <a:latin typeface="Avenir 35"/>
            </a:endParaRPr>
          </a:p>
        </p:txBody>
      </p:sp>
      <p:sp>
        <p:nvSpPr>
          <p:cNvPr id="3" name="Flecha: pentágono 2">
            <a:extLst>
              <a:ext uri="{FF2B5EF4-FFF2-40B4-BE49-F238E27FC236}">
                <a16:creationId xmlns:a16="http://schemas.microsoft.com/office/drawing/2014/main" id="{1C8D85C1-2949-45A1-A840-B46A7FB25AF2}"/>
              </a:ext>
            </a:extLst>
          </p:cNvPr>
          <p:cNvSpPr/>
          <p:nvPr/>
        </p:nvSpPr>
        <p:spPr>
          <a:xfrm>
            <a:off x="539552" y="2232512"/>
            <a:ext cx="6516216" cy="461665"/>
          </a:xfrm>
          <a:prstGeom prst="homePlate">
            <a:avLst/>
          </a:prstGeom>
          <a:solidFill>
            <a:srgbClr val="B3A3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/>
                </a:solidFill>
                <a:latin typeface="Avenir 35"/>
              </a:rPr>
              <a:t>1. Conocer las características básicas de los lenguajes de marcas.</a:t>
            </a:r>
          </a:p>
        </p:txBody>
      </p:sp>
      <p:sp>
        <p:nvSpPr>
          <p:cNvPr id="9" name="Flecha: pentágono 8">
            <a:extLst>
              <a:ext uri="{FF2B5EF4-FFF2-40B4-BE49-F238E27FC236}">
                <a16:creationId xmlns:a16="http://schemas.microsoft.com/office/drawing/2014/main" id="{3640A1C9-F20A-4DE8-AC5D-11DEA046E6BD}"/>
              </a:ext>
            </a:extLst>
          </p:cNvPr>
          <p:cNvSpPr/>
          <p:nvPr/>
        </p:nvSpPr>
        <p:spPr>
          <a:xfrm>
            <a:off x="539552" y="2853067"/>
            <a:ext cx="7164288" cy="461665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/>
                </a:solidFill>
                <a:latin typeface="Avenir 35"/>
              </a:rPr>
              <a:t>2. Clasificar los lenguajes de marcas según sus ámbitos de aplicación.</a:t>
            </a:r>
          </a:p>
        </p:txBody>
      </p:sp>
      <p:sp>
        <p:nvSpPr>
          <p:cNvPr id="11" name="Flecha: pentágono 10">
            <a:extLst>
              <a:ext uri="{FF2B5EF4-FFF2-40B4-BE49-F238E27FC236}">
                <a16:creationId xmlns:a16="http://schemas.microsoft.com/office/drawing/2014/main" id="{D72DBD0B-A14C-46AF-B68E-96FC2AB55A2C}"/>
              </a:ext>
            </a:extLst>
          </p:cNvPr>
          <p:cNvSpPr/>
          <p:nvPr/>
        </p:nvSpPr>
        <p:spPr>
          <a:xfrm>
            <a:off x="555330" y="3438580"/>
            <a:ext cx="7617070" cy="461665"/>
          </a:xfrm>
          <a:prstGeom prst="homePlate">
            <a:avLst/>
          </a:prstGeom>
          <a:solidFill>
            <a:srgbClr val="B3A3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/>
                </a:solidFill>
                <a:latin typeface="Avenir 35"/>
              </a:rPr>
              <a:t>3. Estudiar las características propias de la estructura de los documentos XML.</a:t>
            </a:r>
          </a:p>
        </p:txBody>
      </p:sp>
      <p:sp>
        <p:nvSpPr>
          <p:cNvPr id="12" name="Flecha: pentágono 11">
            <a:extLst>
              <a:ext uri="{FF2B5EF4-FFF2-40B4-BE49-F238E27FC236}">
                <a16:creationId xmlns:a16="http://schemas.microsoft.com/office/drawing/2014/main" id="{9C0EA94B-524B-4854-BBA8-38826F9BD57B}"/>
              </a:ext>
            </a:extLst>
          </p:cNvPr>
          <p:cNvSpPr/>
          <p:nvPr/>
        </p:nvSpPr>
        <p:spPr>
          <a:xfrm>
            <a:off x="555330" y="4024093"/>
            <a:ext cx="7617070" cy="461665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/>
                </a:solidFill>
                <a:latin typeface="Avenir 35"/>
              </a:rPr>
              <a:t>4. Comprender las reglas sintácticas de la estructura de los documentos XML.</a:t>
            </a:r>
          </a:p>
        </p:txBody>
      </p:sp>
      <p:sp>
        <p:nvSpPr>
          <p:cNvPr id="13" name="Flecha: pentágono 12">
            <a:extLst>
              <a:ext uri="{FF2B5EF4-FFF2-40B4-BE49-F238E27FC236}">
                <a16:creationId xmlns:a16="http://schemas.microsoft.com/office/drawing/2014/main" id="{EF18E92E-8E35-4C64-9392-EB411B14F508}"/>
              </a:ext>
            </a:extLst>
          </p:cNvPr>
          <p:cNvSpPr/>
          <p:nvPr/>
        </p:nvSpPr>
        <p:spPr>
          <a:xfrm>
            <a:off x="556310" y="4574206"/>
            <a:ext cx="7617070" cy="461665"/>
          </a:xfrm>
          <a:prstGeom prst="homePlate">
            <a:avLst/>
          </a:prstGeom>
          <a:solidFill>
            <a:srgbClr val="B3A3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/>
                </a:solidFill>
                <a:latin typeface="Avenir 35"/>
              </a:rPr>
              <a:t>5. Conocer las ventajas que aportan los espacios de nombres.</a:t>
            </a:r>
            <a:endParaRPr lang="es-ES" dirty="0">
              <a:solidFill>
                <a:schemeClr val="bg1"/>
              </a:solidFill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ABF4079-D035-4C96-9F90-4BD7F826167C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555F011-4545-420D-B084-C814178F8AF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B393E60-E167-5C59-FFFD-59F5B83AFCB8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7525440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F70B186-2761-4424-9B93-D62E445AD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87046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5CA12CC-B051-86E8-0A17-D2441A393B3A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1430525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C0AF6B4-A83E-4F06-A3FF-F83BDE090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20492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CF47FC5-6858-189F-0B4E-C65DEC087191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948159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9330237-F9FB-4A03-8B70-19F520E5B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61316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085E115-A307-DA84-A2F4-08B4914D8960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2151282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901F31F-0CAB-428E-B8FB-D2112F7D4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62872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4F8503D-B5AC-008B-FCEC-55D67CD10281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5466647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519ECD3-B373-4B72-87FF-2D0611579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93507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B58E48E-BECB-F3EF-20F3-68C73EB56CF9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4827162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5F50547-5F78-4B69-8637-73A9982A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51169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9B5B8B4-5987-B5FF-5E80-BCC11916DE45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8950434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5163E23-4A91-4FC6-8F75-8AC588050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55876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9DA50EF-5172-02F0-8A78-B05F56EAB871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712319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C39A1ED-E8CF-4B3A-973F-9E1E14D9F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32785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1A0B558-2989-FC87-E08F-362F6239206B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4330117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8E5B109-CD75-4740-BFDA-7BF25E520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82803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AA1BF6E-A1C2-9EF8-CE37-284BF3E5BBC2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3994288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011267B4-97E0-4A1D-A7BE-DB6583394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939342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531A459-3161-05E6-B12A-EF6F2264D64B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653128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611560" y="2136339"/>
            <a:ext cx="77768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s-ES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851D1C6-1ECF-46D1-9A58-E7D55F4D2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876" y="2336394"/>
            <a:ext cx="8483019" cy="3252846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2EE9D221-E5AA-48DD-9904-100A60B003C3}"/>
              </a:ext>
            </a:extLst>
          </p:cNvPr>
          <p:cNvSpPr/>
          <p:nvPr/>
        </p:nvSpPr>
        <p:spPr>
          <a:xfrm>
            <a:off x="539552" y="1501099"/>
            <a:ext cx="21788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chemeClr val="bg1">
                    <a:lumMod val="50000"/>
                  </a:schemeClr>
                </a:solidFill>
              </a:rPr>
              <a:t>Evaluación</a:t>
            </a:r>
            <a:endParaRPr lang="es-ES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B984C2A-6415-4F08-B0BD-9165BC3F192A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2A2ABA85-BAF4-47E6-AC01-3071E9792AB7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E8D12FF-4C4A-1D3C-CA32-9A59C72DB930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41498530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1FEDD93-1F70-43DC-A409-6415253F9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87117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13E375E-D92A-0677-37CC-90EF8F57FAD2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094307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F23B5BA-C539-44B4-998E-E79525D34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86456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9C45EA3-C43D-9E26-2481-771181A57349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8467523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678FCEC-357A-47AA-8637-8F3E9C186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32275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E6D1E0A-7E12-DBBE-979F-8D1FDD3A1444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4570664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CEBBB10-FA11-4717-851E-D8B9E028F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37938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A56AA8F-36D1-4C9E-C90E-EC447DDFBC88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3045753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D0946D6-5E0D-4EC9-AA85-7CEBCD631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172003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BD13F80-3EB4-06DB-E061-88AD58A783E3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6618389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0BF52E6B-AE1F-4ECD-BADC-3246D2969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78492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430F1F9-A94E-E87F-2425-A8FBE7D218CA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0229733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A248A2B-7567-4997-A9DE-BD5E38B1B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663692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FD3289B4-A278-3C3D-DC8D-B4D8A557EEA4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8171885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DF5A6EA-C38F-4ABE-9033-A11153CB8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55124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623FB67-39B4-B241-3CCA-8537D6237079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720202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9F6CAFE-7046-4370-9F92-43EA96B00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96448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75F4995-49CD-BCF0-2D6F-A244914A7CC6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6108053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7310FC9-E45C-458E-9AA9-3229D85BB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00022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EFA07EB-3F83-F4BD-4B4B-85543D8D4A7A}"/>
              </a:ext>
            </a:extLst>
          </p:cNvPr>
          <p:cNvSpPr txBox="1"/>
          <p:nvPr/>
        </p:nvSpPr>
        <p:spPr>
          <a:xfrm>
            <a:off x="6194319" y="161499"/>
            <a:ext cx="295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044598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DD951C05-6A5A-4E21-9923-6764FCFAA0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7300408"/>
              </p:ext>
            </p:extLst>
          </p:nvPr>
        </p:nvGraphicFramePr>
        <p:xfrm>
          <a:off x="323528" y="1397000"/>
          <a:ext cx="8280919" cy="3693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1366683973"/>
                    </a:ext>
                  </a:extLst>
                </a:gridCol>
                <a:gridCol w="3168352">
                  <a:extLst>
                    <a:ext uri="{9D8B030D-6E8A-4147-A177-3AD203B41FA5}">
                      <a16:colId xmlns:a16="http://schemas.microsoft.com/office/drawing/2014/main" val="1322371733"/>
                    </a:ext>
                  </a:extLst>
                </a:gridCol>
                <a:gridCol w="3384375">
                  <a:extLst>
                    <a:ext uri="{9D8B030D-6E8A-4147-A177-3AD203B41FA5}">
                      <a16:colId xmlns:a16="http://schemas.microsoft.com/office/drawing/2014/main" val="194521442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s-ES" b="0" dirty="0"/>
                        <a:t>CONTENIDOS CONCEPTUALES</a:t>
                      </a:r>
                    </a:p>
                  </a:txBody>
                  <a:tcPr>
                    <a:solidFill>
                      <a:srgbClr val="B3A30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b="0" dirty="0"/>
                        <a:t> PROCEDIMENTALES</a:t>
                      </a:r>
                    </a:p>
                  </a:txBody>
                  <a:tcPr>
                    <a:solidFill>
                      <a:srgbClr val="B3A30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27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dirty="0"/>
                        <a:t> Introducción</a:t>
                      </a:r>
                    </a:p>
                    <a:p>
                      <a:endParaRPr lang="es-ES" sz="1400" dirty="0"/>
                    </a:p>
                  </a:txBody>
                  <a:tcPr>
                    <a:solidFill>
                      <a:srgbClr val="B3A30C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Concepto de lenguaje de marcas.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Ventajas de los lenguajes de marcado.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SGML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Organizaciones y estándares</a:t>
                      </a:r>
                    </a:p>
                    <a:p>
                      <a:endParaRPr lang="es-ES" sz="1400" dirty="0"/>
                    </a:p>
                  </a:txBody>
                  <a:tcPr>
                    <a:solidFill>
                      <a:srgbClr val="B3A30C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Comprender el significado de marca.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Diferenciar los lenguajes de marcas de los lenguajes de programación.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Vislumbrar las ventajas y conocer el origen de este tipo de lenguajes.</a:t>
                      </a:r>
                    </a:p>
                    <a:p>
                      <a:endParaRPr lang="es-ES" dirty="0"/>
                    </a:p>
                  </a:txBody>
                  <a:tcPr>
                    <a:solidFill>
                      <a:srgbClr val="B3A30C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410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dirty="0"/>
                        <a:t>Características </a:t>
                      </a:r>
                    </a:p>
                    <a:p>
                      <a:r>
                        <a:rPr lang="es-ES" sz="1400" dirty="0"/>
                        <a:t>y Clasificación</a:t>
                      </a:r>
                    </a:p>
                    <a:p>
                      <a:endParaRPr lang="es-ES" sz="1400" dirty="0"/>
                    </a:p>
                  </a:txBody>
                  <a:tcPr>
                    <a:solidFill>
                      <a:srgbClr val="B3A30C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Propiedades de los lenguajes de marcas.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Clasificación de los lenguajes de marcas.</a:t>
                      </a:r>
                    </a:p>
                    <a:p>
                      <a:endParaRPr lang="es-ES" sz="1400" dirty="0"/>
                    </a:p>
                  </a:txBody>
                  <a:tcPr>
                    <a:solidFill>
                      <a:srgbClr val="B3A30C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solidFill>
                      <a:srgbClr val="B3A30C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3099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Principales lenguajes</a:t>
                      </a:r>
                    </a:p>
                    <a:p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 marcas</a:t>
                      </a:r>
                    </a:p>
                    <a:p>
                      <a:endParaRPr lang="es-ES" sz="1400" dirty="0"/>
                    </a:p>
                  </a:txBody>
                  <a:tcPr>
                    <a:solidFill>
                      <a:srgbClr val="B3A30C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HTML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XML</a:t>
                      </a:r>
                    </a:p>
                    <a:p>
                      <a:endParaRPr lang="es-ES" sz="1400" dirty="0"/>
                    </a:p>
                  </a:txBody>
                  <a:tcPr>
                    <a:solidFill>
                      <a:srgbClr val="B3A30C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solidFill>
                      <a:srgbClr val="B3A30C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746663"/>
                  </a:ext>
                </a:extLst>
              </a:tr>
            </a:tbl>
          </a:graphicData>
        </a:graphic>
      </p:graphicFrame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C80453B9-4362-49EC-AFF5-8D26DAB1919A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3FD2ACFF-0D0C-47E7-93F6-1A7468380E75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56A06C0-7FF4-9CD7-69EA-E2C12FE465FC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4356636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4D1EBC3-14C9-4923-B1B4-36BB64182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62226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10F15F8-47AD-DD38-EACD-AB1D16DCE078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1447881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4D7C9B1-72BB-41D7-9AA2-5D29251B5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61052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FAF06300-3176-D976-C678-3AF633FF5863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8564120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192C73C-1C58-4B64-9EF3-5D825ED43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89689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887B537-91D4-A514-47D0-A5FD4C61203E}"/>
              </a:ext>
            </a:extLst>
          </p:cNvPr>
          <p:cNvSpPr txBox="1"/>
          <p:nvPr/>
        </p:nvSpPr>
        <p:spPr>
          <a:xfrm>
            <a:off x="6194319" y="161499"/>
            <a:ext cx="2956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0210862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7106FAA-B3D7-4FCE-BB03-B0357655D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000352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87329F0-499E-5D8D-A543-3CD6751DD7B7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11588842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19841A1-4CE3-4364-891D-AB83C720E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21146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615FB4A-AAFE-7085-4C1B-6FF052E018CD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3290506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57B7592-2F84-41F7-A261-EB06390F9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64470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FA5C514-F122-7C2E-35F0-94B9CB4A06B1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9545308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7E3EA7F-D288-4672-9AAE-4E063DFCB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353315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9DC897B-7B43-0887-A3D4-8C9BBD4AA856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0510348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A74E586C-28F5-44E8-9F41-5AB16AD2C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164811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F63C606-D2C0-D670-248C-C4BD73B875DA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0356650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F4E0AFA-0315-4176-9BC4-A1947B813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774032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9190DD4-E2E4-259E-5DAA-5ECD791B46E6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39237701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8819D4B-BA18-47EE-94AD-A7A3CB2420B0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0BB88326-40AF-43D4-A819-0F0E26AD7E44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EF9D329-4E57-4A90-8AAC-C98CA4931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000" cy="276997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C69F047-4668-C681-4C2A-698B3DC2FD0C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2111894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C3BAA45-3BBE-4F61-9573-F62814E60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472" cy="3494986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97BF5422-B520-4817-89EA-B9C1693D83A2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60ADFE6C-F437-470F-A0F6-838B851D5F65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E4C5C33-E9B3-0F4E-108C-ECA45ED2FFE6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4034519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B010908-C563-4F72-9C44-92D93D4AF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472" cy="3688079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CED5771E-4D76-4777-A2FD-FC7965E8A6EA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2814F7FA-46C9-445D-8159-631C1ADAB80A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A488B8B-4B28-8BD9-4000-D4DF964978C5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347809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2D1AAF3-7673-4F00-AB71-E35F719E9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0"/>
            <a:ext cx="8820472" cy="3925824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A72AEE84-FEA0-4DAE-8AC8-29D3C8D37207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4FB5B62D-7FBE-4D2F-9E55-7412264CE65B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BE2EA97-E8B3-52D2-F7A4-60FDFB3C17DF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795272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06F041DB-4B92-4244-89C5-A62C80D65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00" y="1440000"/>
            <a:ext cx="8820471" cy="3375647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F6533EF-D7E6-43B6-B80F-DCC16623A232}"/>
              </a:ext>
            </a:extLst>
          </p:cNvPr>
          <p:cNvCxnSpPr>
            <a:cxnSpLocks/>
          </p:cNvCxnSpPr>
          <p:nvPr/>
        </p:nvCxnSpPr>
        <p:spPr>
          <a:xfrm>
            <a:off x="251720" y="764704"/>
            <a:ext cx="864056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696B13BF-7A53-4DF8-ACF7-650938722621}"/>
              </a:ext>
            </a:extLst>
          </p:cNvPr>
          <p:cNvSpPr txBox="1"/>
          <p:nvPr/>
        </p:nvSpPr>
        <p:spPr>
          <a:xfrm>
            <a:off x="179912" y="369033"/>
            <a:ext cx="345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Unidad 1 : HTML y XHTML LENGUAJES PARA LA WEB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7650864-5083-7AFD-DD7B-EF5A0A658785}"/>
              </a:ext>
            </a:extLst>
          </p:cNvPr>
          <p:cNvSpPr txBox="1"/>
          <p:nvPr/>
        </p:nvSpPr>
        <p:spPr>
          <a:xfrm>
            <a:off x="6194319" y="161499"/>
            <a:ext cx="2874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B3A30C"/>
                </a:solidFill>
                <a:cs typeface="Arial" panose="020B0604020202020204" pitchFamily="34" charset="0"/>
              </a:rPr>
              <a:t>I.E.S. INFANTA ELENA</a:t>
            </a:r>
          </a:p>
        </p:txBody>
      </p:sp>
    </p:spTree>
    <p:extLst>
      <p:ext uri="{BB962C8B-B14F-4D97-AF65-F5344CB8AC3E}">
        <p14:creationId xmlns:p14="http://schemas.microsoft.com/office/powerpoint/2010/main" val="1584045167"/>
      </p:ext>
    </p:extLst>
  </p:cSld>
  <p:clrMapOvr>
    <a:masterClrMapping/>
  </p:clrMapOvr>
</p:sld>
</file>

<file path=ppt/theme/theme1.xml><?xml version="1.0" encoding="utf-8"?>
<a:theme xmlns:a="http://schemas.openxmlformats.org/drawingml/2006/main" name="Plantilla_ifp">
  <a:themeElements>
    <a:clrScheme name="Corporativo iFP">
      <a:dk1>
        <a:sysClr val="windowText" lastClr="000000"/>
      </a:dk1>
      <a:lt1>
        <a:sysClr val="window" lastClr="FFFFFF"/>
      </a:lt1>
      <a:dk2>
        <a:srgbClr val="FFC000"/>
      </a:dk2>
      <a:lt2>
        <a:srgbClr val="FFFFFF"/>
      </a:lt2>
      <a:accent1>
        <a:srgbClr val="0E76BB"/>
      </a:accent1>
      <a:accent2>
        <a:srgbClr val="8DC63F"/>
      </a:accent2>
      <a:accent3>
        <a:srgbClr val="F5EF6F"/>
      </a:accent3>
      <a:accent4>
        <a:srgbClr val="E10D0D"/>
      </a:accent4>
      <a:accent5>
        <a:srgbClr val="A5A5A5"/>
      </a:accent5>
      <a:accent6>
        <a:srgbClr val="C98A35"/>
      </a:accent6>
      <a:hlink>
        <a:srgbClr val="8DC63F"/>
      </a:hlink>
      <a:folHlink>
        <a:srgbClr val="8DC63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Plantilla_ifp</Template>
  <TotalTime>1240</TotalTime>
  <Words>1189</Words>
  <Application>Microsoft Office PowerPoint</Application>
  <PresentationFormat>Presentación en pantalla (4:3)</PresentationFormat>
  <Paragraphs>144</Paragraphs>
  <Slides>59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59</vt:i4>
      </vt:variant>
    </vt:vector>
  </HeadingPairs>
  <TitlesOfParts>
    <vt:vector size="63" baseType="lpstr">
      <vt:lpstr>Arial</vt:lpstr>
      <vt:lpstr>Avenir 35</vt:lpstr>
      <vt:lpstr>Calibri</vt:lpstr>
      <vt:lpstr>Plantilla_ifp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Esther</dc:creator>
  <cp:lastModifiedBy>Roman Ontiyuelo</cp:lastModifiedBy>
  <cp:revision>209</cp:revision>
  <dcterms:created xsi:type="dcterms:W3CDTF">2018-10-02T20:01:52Z</dcterms:created>
  <dcterms:modified xsi:type="dcterms:W3CDTF">2024-09-11T07:49:13Z</dcterms:modified>
</cp:coreProperties>
</file>

<file path=docProps/thumbnail.jpeg>
</file>